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99" r:id="rId6"/>
    <p:sldId id="286" r:id="rId7"/>
    <p:sldId id="258" r:id="rId8"/>
    <p:sldId id="289" r:id="rId9"/>
    <p:sldId id="264" r:id="rId10"/>
    <p:sldId id="288" r:id="rId11"/>
    <p:sldId id="291" r:id="rId12"/>
    <p:sldId id="292" r:id="rId13"/>
    <p:sldId id="293" r:id="rId14"/>
    <p:sldId id="304" r:id="rId15"/>
    <p:sldId id="305" r:id="rId16"/>
    <p:sldId id="300" r:id="rId17"/>
    <p:sldId id="298" r:id="rId18"/>
    <p:sldId id="262" r:id="rId19"/>
    <p:sldId id="302" r:id="rId20"/>
    <p:sldId id="30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2CAB1C-0AA1-4053-A726-215D175850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9F6F74-5F3D-4C2B-8AC5-73761B2FB2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06CAD-01BF-4A36-89A1-76183660094C}" type="datetimeFigureOut">
              <a:rPr lang="en-US" smtClean="0"/>
              <a:t>1/7/2024</a:t>
            </a:fld>
            <a:endParaRPr lang="en-US" dirty="0"/>
          </a:p>
        </p:txBody>
      </p:sp>
      <p:sp>
        <p:nvSpPr>
          <p:cNvPr id="4" name="Footer Placeholder 3">
            <a:extLst>
              <a:ext uri="{FF2B5EF4-FFF2-40B4-BE49-F238E27FC236}">
                <a16:creationId xmlns:a16="http://schemas.microsoft.com/office/drawing/2014/main" id="{4D3774BE-A649-46E3-849C-B7115F8772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EE0E8BA-5F10-4BE9-B74D-7AA6E4180C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BFECE9-3899-402D-9557-B34889DA2FFF}" type="slidenum">
              <a:rPr lang="en-US" smtClean="0"/>
              <a:t>‹#›</a:t>
            </a:fld>
            <a:endParaRPr lang="en-US" dirty="0"/>
          </a:p>
        </p:txBody>
      </p:sp>
    </p:spTree>
    <p:extLst>
      <p:ext uri="{BB962C8B-B14F-4D97-AF65-F5344CB8AC3E}">
        <p14:creationId xmlns:p14="http://schemas.microsoft.com/office/powerpoint/2010/main" val="3937594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3ADA9-1F11-4760-8ADD-071EFA0A529A}" type="datetimeFigureOut">
              <a:rPr lang="en-US" smtClean="0"/>
              <a:t>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784F3-2271-4F8D-A0BC-8F40E6849FE5}" type="slidenum">
              <a:rPr lang="en-US" smtClean="0"/>
              <a:t>‹#›</a:t>
            </a:fld>
            <a:endParaRPr lang="en-US" dirty="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602CDF5-333B-4D96-98D8-CDFB79A8430E}"/>
              </a:ext>
            </a:extLst>
          </p:cNvPr>
          <p:cNvSpPr/>
          <p:nvPr userDrawn="1"/>
        </p:nvSpPr>
        <p:spPr>
          <a:xfrm>
            <a:off x="3415570" y="3425047"/>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28C741F-060F-4718-A57B-A1162A01F72C}"/>
              </a:ext>
            </a:extLst>
          </p:cNvPr>
          <p:cNvSpPr/>
          <p:nvPr userDrawn="1"/>
        </p:nvSpPr>
        <p:spPr>
          <a:xfrm>
            <a:off x="1698549" y="3425047"/>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67E4DE3-DDB5-444E-86D9-7B201F0BFC0F}"/>
              </a:ext>
            </a:extLst>
          </p:cNvPr>
          <p:cNvSpPr/>
          <p:nvPr userDrawn="1"/>
        </p:nvSpPr>
        <p:spPr>
          <a:xfrm>
            <a:off x="-12823" y="3425047"/>
            <a:ext cx="1719072" cy="1719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699578" y="1895475"/>
            <a:ext cx="5679621" cy="2413965"/>
          </a:xfrm>
        </p:spPr>
        <p:txBody>
          <a:bodyPr lIns="0" anchor="b"/>
          <a:lstStyle>
            <a:lvl1pPr algn="l">
              <a:defRPr sz="60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699578" y="5597131"/>
            <a:ext cx="5050971" cy="472073"/>
          </a:xfrm>
        </p:spPr>
        <p:txBody>
          <a:bodyPr lIns="0">
            <a:normAutofit/>
          </a:bodyPr>
          <a:lstStyle>
            <a:lvl1pPr marL="0" indent="0" algn="l">
              <a:lnSpc>
                <a:spcPct val="100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 Placeholder 8">
            <a:extLst>
              <a:ext uri="{FF2B5EF4-FFF2-40B4-BE49-F238E27FC236}">
                <a16:creationId xmlns:a16="http://schemas.microsoft.com/office/drawing/2014/main" id="{AEC85266-52B0-409F-8CE4-E444E424D5E1}"/>
              </a:ext>
            </a:extLst>
          </p:cNvPr>
          <p:cNvSpPr>
            <a:spLocks noGrp="1"/>
          </p:cNvSpPr>
          <p:nvPr>
            <p:ph type="body" sz="quarter" idx="13" hasCustomPrompt="1"/>
          </p:nvPr>
        </p:nvSpPr>
        <p:spPr>
          <a:xfrm>
            <a:off x="5699578" y="5954904"/>
            <a:ext cx="2200154" cy="569912"/>
          </a:xfrm>
        </p:spPr>
        <p:txBody>
          <a:bodyPr lIns="0">
            <a:normAutofit/>
          </a:bodyPr>
          <a:lstStyle>
            <a:lvl1pPr marL="0" indent="0" algn="l">
              <a:lnSpc>
                <a:spcPct val="100000"/>
              </a:lnSpc>
              <a:buNone/>
              <a:defRPr sz="1600">
                <a:solidFill>
                  <a:schemeClr val="bg1"/>
                </a:solidFill>
              </a:defRPr>
            </a:lvl1pPr>
          </a:lstStyle>
          <a:p>
            <a:pPr lvl="0"/>
            <a:r>
              <a:rPr lang="en-US" dirty="0"/>
              <a:t>Date</a:t>
            </a:r>
          </a:p>
        </p:txBody>
      </p:sp>
      <p:sp>
        <p:nvSpPr>
          <p:cNvPr id="20" name="Rectangle 19">
            <a:extLst>
              <a:ext uri="{FF2B5EF4-FFF2-40B4-BE49-F238E27FC236}">
                <a16:creationId xmlns:a16="http://schemas.microsoft.com/office/drawing/2014/main" id="{0455E561-1242-4C3A-8D37-3138CA80547F}"/>
              </a:ext>
            </a:extLst>
          </p:cNvPr>
          <p:cNvSpPr/>
          <p:nvPr userDrawn="1"/>
        </p:nvSpPr>
        <p:spPr>
          <a:xfrm>
            <a:off x="3415570" y="1713063"/>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AFF298D-0F6B-4888-9B03-1FDDFE28B82B}"/>
              </a:ext>
            </a:extLst>
          </p:cNvPr>
          <p:cNvSpPr/>
          <p:nvPr userDrawn="1"/>
        </p:nvSpPr>
        <p:spPr>
          <a:xfrm>
            <a:off x="1698549" y="1079"/>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2C19AED-A027-4017-B01A-E1E6583F81C6}"/>
              </a:ext>
            </a:extLst>
          </p:cNvPr>
          <p:cNvSpPr/>
          <p:nvPr userDrawn="1"/>
        </p:nvSpPr>
        <p:spPr>
          <a:xfrm>
            <a:off x="1698549" y="1713063"/>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97D0707-6223-4E41-9E36-C3BF6C78CA4D}"/>
              </a:ext>
            </a:extLst>
          </p:cNvPr>
          <p:cNvSpPr/>
          <p:nvPr userDrawn="1"/>
        </p:nvSpPr>
        <p:spPr>
          <a:xfrm>
            <a:off x="1698549" y="5137031"/>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4BE2D702-5FB5-4F75-B96D-4F210F10EA62}"/>
              </a:ext>
            </a:extLst>
          </p:cNvPr>
          <p:cNvSpPr/>
          <p:nvPr userDrawn="1"/>
        </p:nvSpPr>
        <p:spPr>
          <a:xfrm>
            <a:off x="-12823" y="1079"/>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447C29C-1D94-4217-A4D7-E0E0A8CACEBC}"/>
              </a:ext>
            </a:extLst>
          </p:cNvPr>
          <p:cNvSpPr/>
          <p:nvPr userDrawn="1"/>
        </p:nvSpPr>
        <p:spPr>
          <a:xfrm>
            <a:off x="-12823" y="5137031"/>
            <a:ext cx="1719072" cy="1719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52">
            <a:extLst>
              <a:ext uri="{FF2B5EF4-FFF2-40B4-BE49-F238E27FC236}">
                <a16:creationId xmlns:a16="http://schemas.microsoft.com/office/drawing/2014/main" id="{7B163DE2-7989-4B1E-8299-5E64777AFA25}"/>
              </a:ext>
            </a:extLst>
          </p:cNvPr>
          <p:cNvSpPr>
            <a:spLocks noGrp="1"/>
          </p:cNvSpPr>
          <p:nvPr>
            <p:ph type="pic" sz="quarter" idx="14"/>
          </p:nvPr>
        </p:nvSpPr>
        <p:spPr>
          <a:xfrm>
            <a:off x="3415570" y="1079"/>
            <a:ext cx="1719072" cy="1719072"/>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a:noAutofit/>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683976C8-BDBA-48C4-AC83-73D1D8F0F14C}"/>
              </a:ext>
            </a:extLst>
          </p:cNvPr>
          <p:cNvSpPr>
            <a:spLocks noGrp="1"/>
          </p:cNvSpPr>
          <p:nvPr>
            <p:ph type="pic" sz="quarter" idx="15"/>
          </p:nvPr>
        </p:nvSpPr>
        <p:spPr>
          <a:xfrm>
            <a:off x="3415570" y="5137031"/>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p>
            <a:r>
              <a:rPr lang="en-US"/>
              <a:t>Click icon to add picture</a:t>
            </a:r>
            <a:endParaRPr lang="en-US" dirty="0"/>
          </a:p>
        </p:txBody>
      </p:sp>
      <p:sp>
        <p:nvSpPr>
          <p:cNvPr id="54" name="Picture Placeholder 53">
            <a:extLst>
              <a:ext uri="{FF2B5EF4-FFF2-40B4-BE49-F238E27FC236}">
                <a16:creationId xmlns:a16="http://schemas.microsoft.com/office/drawing/2014/main" id="{71082593-1DC5-43B5-947C-7963DD90EBD9}"/>
              </a:ext>
            </a:extLst>
          </p:cNvPr>
          <p:cNvSpPr>
            <a:spLocks noGrp="1"/>
          </p:cNvSpPr>
          <p:nvPr>
            <p:ph type="pic" sz="quarter" idx="16"/>
          </p:nvPr>
        </p:nvSpPr>
        <p:spPr>
          <a:xfrm>
            <a:off x="-12823" y="1713063"/>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p>
            <a:r>
              <a:rPr lang="en-US"/>
              <a:t>Click icon to add picture</a:t>
            </a:r>
            <a:endParaRPr lang="en-US" dirty="0"/>
          </a:p>
        </p:txBody>
      </p:sp>
      <p:sp>
        <p:nvSpPr>
          <p:cNvPr id="56" name="Rectangle 55">
            <a:extLst>
              <a:ext uri="{FF2B5EF4-FFF2-40B4-BE49-F238E27FC236}">
                <a16:creationId xmlns:a16="http://schemas.microsoft.com/office/drawing/2014/main" id="{F95796F3-1FF2-4CB3-9A21-2FA42B0F739C}"/>
              </a:ext>
            </a:extLst>
          </p:cNvPr>
          <p:cNvSpPr/>
          <p:nvPr userDrawn="1"/>
        </p:nvSpPr>
        <p:spPr>
          <a:xfrm>
            <a:off x="5699578" y="5142220"/>
            <a:ext cx="628650" cy="1822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 gri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0B973DC-FC8B-48F4-9A50-A679872638A6}"/>
              </a:ext>
            </a:extLst>
          </p:cNvPr>
          <p:cNvSpPr/>
          <p:nvPr userDrawn="1"/>
        </p:nvSpPr>
        <p:spPr>
          <a:xfrm>
            <a:off x="0" y="0"/>
            <a:ext cx="1905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6651245-F8FA-4280-86E8-A02EA6F9D183}"/>
              </a:ext>
            </a:extLst>
          </p:cNvPr>
          <p:cNvSpPr/>
          <p:nvPr userDrawn="1"/>
        </p:nvSpPr>
        <p:spPr>
          <a:xfrm>
            <a:off x="1905000" y="3429000"/>
            <a:ext cx="3429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2243009-72E0-4065-A4ED-BF9024B3D4FB}"/>
              </a:ext>
            </a:extLst>
          </p:cNvPr>
          <p:cNvSpPr/>
          <p:nvPr userDrawn="1"/>
        </p:nvSpPr>
        <p:spPr>
          <a:xfrm>
            <a:off x="5334000" y="0"/>
            <a:ext cx="3429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445E1145-BC25-4AC5-8B8D-8AECD11F1713}"/>
              </a:ext>
            </a:extLst>
          </p:cNvPr>
          <p:cNvSpPr/>
          <p:nvPr userDrawn="1"/>
        </p:nvSpPr>
        <p:spPr>
          <a:xfrm>
            <a:off x="8763000" y="3429000"/>
            <a:ext cx="3429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Picture Placeholder 43">
            <a:extLst>
              <a:ext uri="{FF2B5EF4-FFF2-40B4-BE49-F238E27FC236}">
                <a16:creationId xmlns:a16="http://schemas.microsoft.com/office/drawing/2014/main" id="{79F851B1-E044-41C4-88D1-6BA4FBC83964}"/>
              </a:ext>
            </a:extLst>
          </p:cNvPr>
          <p:cNvSpPr>
            <a:spLocks noGrp="1"/>
          </p:cNvSpPr>
          <p:nvPr>
            <p:ph type="pic" sz="quarter" idx="10"/>
          </p:nvPr>
        </p:nvSpPr>
        <p:spPr>
          <a:xfrm>
            <a:off x="1905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chemeClr val="accent1"/>
          </a:solidFill>
        </p:spPr>
        <p:txBody>
          <a:bodyPr wrap="square">
            <a:noAutofit/>
          </a:bodyPr>
          <a:lstStyle/>
          <a:p>
            <a:r>
              <a:rPr lang="en-US"/>
              <a:t>Click icon to add picture</a:t>
            </a:r>
            <a:endParaRPr lang="en-US" dirty="0"/>
          </a:p>
        </p:txBody>
      </p:sp>
      <p:sp>
        <p:nvSpPr>
          <p:cNvPr id="47" name="Picture Placeholder 46">
            <a:extLst>
              <a:ext uri="{FF2B5EF4-FFF2-40B4-BE49-F238E27FC236}">
                <a16:creationId xmlns:a16="http://schemas.microsoft.com/office/drawing/2014/main" id="{EEE85C52-E5BA-4142-AE8D-7B357E4A475D}"/>
              </a:ext>
            </a:extLst>
          </p:cNvPr>
          <p:cNvSpPr>
            <a:spLocks noGrp="1"/>
          </p:cNvSpPr>
          <p:nvPr>
            <p:ph type="pic" sz="quarter" idx="11"/>
          </p:nvPr>
        </p:nvSpPr>
        <p:spPr>
          <a:xfrm>
            <a:off x="5334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chemeClr val="accent1"/>
          </a:solidFill>
        </p:spPr>
        <p:txBody>
          <a:bodyPr wrap="square">
            <a:noAutofit/>
          </a:bodyPr>
          <a:lstStyle/>
          <a:p>
            <a:r>
              <a:rPr lang="en-US"/>
              <a:t>Click icon to add picture</a:t>
            </a:r>
            <a:endParaRPr lang="en-US" dirty="0"/>
          </a:p>
        </p:txBody>
      </p:sp>
      <p:sp>
        <p:nvSpPr>
          <p:cNvPr id="50" name="Picture Placeholder 49">
            <a:extLst>
              <a:ext uri="{FF2B5EF4-FFF2-40B4-BE49-F238E27FC236}">
                <a16:creationId xmlns:a16="http://schemas.microsoft.com/office/drawing/2014/main" id="{424B8959-FF9C-453C-8179-A0BF8D392B35}"/>
              </a:ext>
            </a:extLst>
          </p:cNvPr>
          <p:cNvSpPr>
            <a:spLocks noGrp="1"/>
          </p:cNvSpPr>
          <p:nvPr>
            <p:ph type="pic" sz="quarter" idx="12"/>
          </p:nvPr>
        </p:nvSpPr>
        <p:spPr>
          <a:xfrm>
            <a:off x="8763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chemeClr val="accent1"/>
          </a:solidFill>
        </p:spPr>
        <p:txBody>
          <a:bodyPr wrap="square">
            <a:noAutofit/>
          </a:bodyPr>
          <a:lstStyle/>
          <a:p>
            <a:r>
              <a:rPr lang="en-US"/>
              <a:t>Click icon to add picture</a:t>
            </a:r>
            <a:endParaRPr lang="en-US" dirty="0"/>
          </a:p>
        </p:txBody>
      </p:sp>
      <p:sp>
        <p:nvSpPr>
          <p:cNvPr id="54" name="Title 1">
            <a:extLst>
              <a:ext uri="{FF2B5EF4-FFF2-40B4-BE49-F238E27FC236}">
                <a16:creationId xmlns:a16="http://schemas.microsoft.com/office/drawing/2014/main" id="{3F2D93AE-80E9-4043-9384-F0F06D6570A4}"/>
              </a:ext>
            </a:extLst>
          </p:cNvPr>
          <p:cNvSpPr>
            <a:spLocks noGrp="1"/>
          </p:cNvSpPr>
          <p:nvPr>
            <p:ph type="title"/>
          </p:nvPr>
        </p:nvSpPr>
        <p:spPr>
          <a:xfrm rot="16200000">
            <a:off x="-2476501" y="2766221"/>
            <a:ext cx="6858002" cy="1325563"/>
          </a:xfrm>
        </p:spPr>
        <p:txBody>
          <a:bodyPr>
            <a:norm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2194718" y="4697806"/>
            <a:ext cx="2800350" cy="891383"/>
          </a:xfrm>
        </p:spPr>
        <p:txBody>
          <a:bodyPr anchor="ctr">
            <a:normAutofit/>
          </a:bodyPr>
          <a:lstStyle>
            <a:lvl1pPr marL="0" indent="0" algn="ctr">
              <a:lnSpc>
                <a:spcPct val="100000"/>
              </a:lnSpc>
              <a:buNone/>
              <a:defRPr sz="2000">
                <a:solidFill>
                  <a:schemeClr val="bg1"/>
                </a:solidFill>
              </a:defRPr>
            </a:lvl1pPr>
          </a:lstStyle>
          <a:p>
            <a:pPr lvl="0"/>
            <a:r>
              <a:rPr lang="en-US"/>
              <a:t>Click to edit Master text styles</a:t>
            </a:r>
          </a:p>
        </p:txBody>
      </p:sp>
      <p:sp>
        <p:nvSpPr>
          <p:cNvPr id="55" name="Content Placeholder 2">
            <a:extLst>
              <a:ext uri="{FF2B5EF4-FFF2-40B4-BE49-F238E27FC236}">
                <a16:creationId xmlns:a16="http://schemas.microsoft.com/office/drawing/2014/main" id="{9D493CB6-06D1-4AD2-924D-64007FFFAC01}"/>
              </a:ext>
            </a:extLst>
          </p:cNvPr>
          <p:cNvSpPr>
            <a:spLocks noGrp="1"/>
          </p:cNvSpPr>
          <p:nvPr>
            <p:ph idx="13"/>
          </p:nvPr>
        </p:nvSpPr>
        <p:spPr>
          <a:xfrm>
            <a:off x="9101931" y="4697805"/>
            <a:ext cx="2800351" cy="891383"/>
          </a:xfrm>
        </p:spPr>
        <p:txBody>
          <a:bodyPr anchor="ctr">
            <a:normAutofit/>
          </a:bodyPr>
          <a:lstStyle>
            <a:lvl1pPr marL="0" indent="0" algn="ctr">
              <a:lnSpc>
                <a:spcPct val="100000"/>
              </a:lnSpc>
              <a:buNone/>
              <a:defRPr sz="2000">
                <a:solidFill>
                  <a:schemeClr val="bg1"/>
                </a:solidFill>
              </a:defRPr>
            </a:lvl1pPr>
          </a:lstStyle>
          <a:p>
            <a:pPr lvl="0"/>
            <a:r>
              <a:rPr lang="en-US"/>
              <a:t>Click to edit Master text styles</a:t>
            </a:r>
          </a:p>
        </p:txBody>
      </p:sp>
      <p:sp>
        <p:nvSpPr>
          <p:cNvPr id="56" name="Content Placeholder 2">
            <a:extLst>
              <a:ext uri="{FF2B5EF4-FFF2-40B4-BE49-F238E27FC236}">
                <a16:creationId xmlns:a16="http://schemas.microsoft.com/office/drawing/2014/main" id="{D5B991DB-A408-4F6D-A8D0-5167D1E30767}"/>
              </a:ext>
            </a:extLst>
          </p:cNvPr>
          <p:cNvSpPr>
            <a:spLocks noGrp="1"/>
          </p:cNvSpPr>
          <p:nvPr>
            <p:ph idx="14"/>
          </p:nvPr>
        </p:nvSpPr>
        <p:spPr>
          <a:xfrm>
            <a:off x="5623718" y="1268809"/>
            <a:ext cx="2853532" cy="891383"/>
          </a:xfrm>
        </p:spPr>
        <p:txBody>
          <a:bodyPr anchor="ctr">
            <a:normAutofit/>
          </a:bodyPr>
          <a:lstStyle>
            <a:lvl1pPr marL="0" indent="0" algn="ctr">
              <a:lnSpc>
                <a:spcPct val="100000"/>
              </a:lnSpc>
              <a:buNone/>
              <a:defRPr sz="2000">
                <a:solidFill>
                  <a:schemeClr val="bg1"/>
                </a:solidFill>
              </a:defRPr>
            </a:lvl1pPr>
          </a:lstStyle>
          <a:p>
            <a:pPr lvl="0"/>
            <a:r>
              <a:rPr lang="en-US"/>
              <a:t>Click to edit Master text styles</a:t>
            </a:r>
          </a:p>
        </p:txBody>
      </p:sp>
      <p:sp>
        <p:nvSpPr>
          <p:cNvPr id="60" name="Date Placeholder 6">
            <a:extLst>
              <a:ext uri="{FF2B5EF4-FFF2-40B4-BE49-F238E27FC236}">
                <a16:creationId xmlns:a16="http://schemas.microsoft.com/office/drawing/2014/main" id="{CAE1BB52-31E7-4A74-9ED4-FDD922376397}"/>
              </a:ext>
            </a:extLst>
          </p:cNvPr>
          <p:cNvSpPr>
            <a:spLocks noGrp="1"/>
          </p:cNvSpPr>
          <p:nvPr>
            <p:ph type="dt" sz="half" idx="15"/>
          </p:nvPr>
        </p:nvSpPr>
        <p:spPr>
          <a:xfrm>
            <a:off x="2194718" y="6356350"/>
            <a:ext cx="983911" cy="365125"/>
          </a:xfrm>
        </p:spPr>
        <p:txBody>
          <a:bodyPr/>
          <a:lstStyle>
            <a:lvl1pPr>
              <a:defRPr>
                <a:solidFill>
                  <a:schemeClr val="accent1">
                    <a:lumMod val="20000"/>
                    <a:lumOff val="80000"/>
                  </a:schemeClr>
                </a:solidFill>
              </a:defRPr>
            </a:lvl1pPr>
          </a:lstStyle>
          <a:p>
            <a:r>
              <a:rPr lang="en-US"/>
              <a:t>01/08/2024</a:t>
            </a:r>
            <a:endParaRPr lang="en-US" dirty="0"/>
          </a:p>
        </p:txBody>
      </p:sp>
      <p:sp>
        <p:nvSpPr>
          <p:cNvPr id="61" name="Footer Placeholder 4">
            <a:extLst>
              <a:ext uri="{FF2B5EF4-FFF2-40B4-BE49-F238E27FC236}">
                <a16:creationId xmlns:a16="http://schemas.microsoft.com/office/drawing/2014/main" id="{EAF5ABA9-E5E2-43E4-ACD5-994ABC08568B}"/>
              </a:ext>
            </a:extLst>
          </p:cNvPr>
          <p:cNvSpPr>
            <a:spLocks noGrp="1"/>
          </p:cNvSpPr>
          <p:nvPr>
            <p:ph type="ftr" sz="quarter" idx="16"/>
          </p:nvPr>
        </p:nvSpPr>
        <p:spPr>
          <a:xfrm>
            <a:off x="5334000" y="6356350"/>
            <a:ext cx="3429000" cy="365125"/>
          </a:xfrm>
        </p:spPr>
        <p:txBody>
          <a:bodyPr/>
          <a:lstStyle>
            <a:lvl1pPr>
              <a:defRPr sz="900">
                <a:solidFill>
                  <a:schemeClr val="accent1">
                    <a:lumMod val="20000"/>
                    <a:lumOff val="80000"/>
                  </a:schemeClr>
                </a:solidFill>
              </a:defRPr>
            </a:lvl1pPr>
          </a:lstStyle>
          <a:p>
            <a:r>
              <a:rPr lang="en-US"/>
              <a:t>USA Consumer Behavior and Shopping Trends</a:t>
            </a:r>
            <a:endParaRPr lang="en-US" dirty="0"/>
          </a:p>
        </p:txBody>
      </p:sp>
      <p:sp>
        <p:nvSpPr>
          <p:cNvPr id="62" name="Slide Number Placeholder 5">
            <a:extLst>
              <a:ext uri="{FF2B5EF4-FFF2-40B4-BE49-F238E27FC236}">
                <a16:creationId xmlns:a16="http://schemas.microsoft.com/office/drawing/2014/main" id="{40AEA096-23EC-471A-85DB-52788D84751C}"/>
              </a:ext>
            </a:extLst>
          </p:cNvPr>
          <p:cNvSpPr>
            <a:spLocks noGrp="1"/>
          </p:cNvSpPr>
          <p:nvPr>
            <p:ph type="sldNum" sz="quarter" idx="17"/>
          </p:nvPr>
        </p:nvSpPr>
        <p:spPr>
          <a:xfrm>
            <a:off x="10711542" y="6356350"/>
            <a:ext cx="642257" cy="365125"/>
          </a:xfrm>
        </p:spPr>
        <p:txBody>
          <a:bodyPr/>
          <a:lstStyle>
            <a:lvl1pPr>
              <a:defRPr sz="900">
                <a:solidFill>
                  <a:schemeClr val="accent1">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7225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60451"/>
            <a:ext cx="608493" cy="201776"/>
          </a:xfrm>
        </p:spPr>
        <p:txBody>
          <a:bodyPr anchor="ctr"/>
          <a:lstStyle>
            <a:lvl1pPr marL="0" indent="0" algn="ctr">
              <a:buNone/>
              <a:defRPr sz="1400" b="1">
                <a:solidFill>
                  <a:schemeClr val="bg1"/>
                </a:solidFill>
                <a:latin typeface="+mj-lt"/>
              </a:defRPr>
            </a:lvl1pPr>
          </a:lstStyle>
          <a:p>
            <a:pPr lvl="0"/>
            <a:r>
              <a:rPr lang="en-US" dirty="0"/>
              <a:t>Year</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60451"/>
            <a:ext cx="608493" cy="201776"/>
          </a:xfrm>
        </p:spPr>
        <p:txBody>
          <a:bodyPr anchor="ctr"/>
          <a:lstStyle>
            <a:lvl1pPr marL="0" indent="0" algn="ctr">
              <a:buNone/>
              <a:defRPr sz="1400" b="1">
                <a:solidFill>
                  <a:schemeClr val="bg1"/>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4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6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8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50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22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4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6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8435" y="3658480"/>
            <a:ext cx="393192" cy="390677"/>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10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82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4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6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8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70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2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4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6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8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30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2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4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6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8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90430"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80" name="Title 1">
            <a:extLst>
              <a:ext uri="{FF2B5EF4-FFF2-40B4-BE49-F238E27FC236}">
                <a16:creationId xmlns:a16="http://schemas.microsoft.com/office/drawing/2014/main" id="{BD315BE3-66BC-448E-AC25-B8B59C8001EA}"/>
              </a:ext>
            </a:extLst>
          </p:cNvPr>
          <p:cNvSpPr>
            <a:spLocks noGrp="1"/>
          </p:cNvSpPr>
          <p:nvPr>
            <p:ph type="title"/>
          </p:nvPr>
        </p:nvSpPr>
        <p:spPr>
          <a:xfrm>
            <a:off x="2820952" y="629616"/>
            <a:ext cx="6550096" cy="1325563"/>
          </a:xfrm>
        </p:spPr>
        <p:txBody>
          <a:bodyPr anchor="ctr">
            <a:normAutofit/>
          </a:bodyPr>
          <a:lstStyle>
            <a:lvl1pPr marL="0" algn="ctr"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82" name="Rectangle 81">
            <a:extLst>
              <a:ext uri="{FF2B5EF4-FFF2-40B4-BE49-F238E27FC236}">
                <a16:creationId xmlns:a16="http://schemas.microsoft.com/office/drawing/2014/main" id="{8791A8F7-D0D7-459C-816C-06A776192CF1}"/>
              </a:ext>
            </a:extLst>
          </p:cNvPr>
          <p:cNvSpPr/>
          <p:nvPr userDrawn="1"/>
        </p:nvSpPr>
        <p:spPr>
          <a:xfrm>
            <a:off x="5017194"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3CFF470-94CA-4087-8B57-84A251AB5728}"/>
              </a:ext>
            </a:extLst>
          </p:cNvPr>
          <p:cNvSpPr/>
          <p:nvPr userDrawn="1"/>
        </p:nvSpPr>
        <p:spPr>
          <a:xfrm>
            <a:off x="430045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8741B3D2-0E68-4CDE-B746-65D383DA0EF1}"/>
              </a:ext>
            </a:extLst>
          </p:cNvPr>
          <p:cNvSpPr/>
          <p:nvPr userDrawn="1"/>
        </p:nvSpPr>
        <p:spPr>
          <a:xfrm>
            <a:off x="5375565"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F24D9BB9-0D5B-45D1-A9B9-F8985612AD6E}"/>
              </a:ext>
            </a:extLst>
          </p:cNvPr>
          <p:cNvSpPr/>
          <p:nvPr userDrawn="1"/>
        </p:nvSpPr>
        <p:spPr>
          <a:xfrm>
            <a:off x="358371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DB714EE5-FC7B-4FDA-88D7-B7DB551EA274}"/>
              </a:ext>
            </a:extLst>
          </p:cNvPr>
          <p:cNvSpPr/>
          <p:nvPr userDrawn="1"/>
        </p:nvSpPr>
        <p:spPr>
          <a:xfrm>
            <a:off x="286696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D6984438-C7B6-469B-A0A3-F7C9F2CC6DBD}"/>
              </a:ext>
            </a:extLst>
          </p:cNvPr>
          <p:cNvSpPr/>
          <p:nvPr userDrawn="1"/>
        </p:nvSpPr>
        <p:spPr>
          <a:xfrm>
            <a:off x="215022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57EBFF5E-9DF7-4591-AC16-CB1D6AE0D25A}"/>
              </a:ext>
            </a:extLst>
          </p:cNvPr>
          <p:cNvSpPr/>
          <p:nvPr userDrawn="1"/>
        </p:nvSpPr>
        <p:spPr>
          <a:xfrm>
            <a:off x="3225339"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29E0EA42-935D-43B4-AB8D-FDC3007FD20C}"/>
              </a:ext>
            </a:extLst>
          </p:cNvPr>
          <p:cNvSpPr/>
          <p:nvPr userDrawn="1"/>
        </p:nvSpPr>
        <p:spPr>
          <a:xfrm>
            <a:off x="1791855"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EDD61E09-E863-45B9-9F49-02EA501C578E}"/>
              </a:ext>
            </a:extLst>
          </p:cNvPr>
          <p:cNvSpPr/>
          <p:nvPr userDrawn="1"/>
        </p:nvSpPr>
        <p:spPr>
          <a:xfrm>
            <a:off x="1433484"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52DB4680-C46B-45C0-9514-7B5E0B10E393}"/>
              </a:ext>
            </a:extLst>
          </p:cNvPr>
          <p:cNvSpPr/>
          <p:nvPr userDrawn="1"/>
        </p:nvSpPr>
        <p:spPr>
          <a:xfrm>
            <a:off x="6092307"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3AAA84B2-8B6A-4266-8305-9222B397D900}"/>
              </a:ext>
            </a:extLst>
          </p:cNvPr>
          <p:cNvSpPr/>
          <p:nvPr userDrawn="1"/>
        </p:nvSpPr>
        <p:spPr>
          <a:xfrm>
            <a:off x="358371"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6288CF74-DD4A-450A-A6CE-FD0BAFADE3CC}"/>
              </a:ext>
            </a:extLst>
          </p:cNvPr>
          <p:cNvSpPr/>
          <p:nvPr userDrawn="1"/>
        </p:nvSpPr>
        <p:spPr>
          <a:xfrm>
            <a:off x="4658823"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7CC73489-9E12-4EC4-BFC7-9BB5C27C2E1F}"/>
              </a:ext>
            </a:extLst>
          </p:cNvPr>
          <p:cNvSpPr/>
          <p:nvPr userDrawn="1"/>
        </p:nvSpPr>
        <p:spPr>
          <a:xfrm>
            <a:off x="1075113"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A2658D15-43FF-4F4D-AAE7-4B9122899193}"/>
              </a:ext>
            </a:extLst>
          </p:cNvPr>
          <p:cNvSpPr/>
          <p:nvPr userDrawn="1"/>
        </p:nvSpPr>
        <p:spPr>
          <a:xfrm>
            <a:off x="250859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AFA77309-00B7-459D-BA45-EE1AEAA3B0CD}"/>
              </a:ext>
            </a:extLst>
          </p:cNvPr>
          <p:cNvSpPr/>
          <p:nvPr userDrawn="1"/>
        </p:nvSpPr>
        <p:spPr>
          <a:xfrm>
            <a:off x="716742"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30775FA4-041A-45A7-8F49-9CBD363A28BB}"/>
              </a:ext>
            </a:extLst>
          </p:cNvPr>
          <p:cNvSpPr/>
          <p:nvPr userDrawn="1"/>
        </p:nvSpPr>
        <p:spPr>
          <a:xfrm>
            <a:off x="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5508D4AD-2238-4B32-B766-397DD7A6E429}"/>
              </a:ext>
            </a:extLst>
          </p:cNvPr>
          <p:cNvSpPr/>
          <p:nvPr userDrawn="1"/>
        </p:nvSpPr>
        <p:spPr>
          <a:xfrm>
            <a:off x="5733936"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F4B50382-516D-4475-956A-F7F9FD3E08E3}"/>
              </a:ext>
            </a:extLst>
          </p:cNvPr>
          <p:cNvSpPr/>
          <p:nvPr userDrawn="1"/>
        </p:nvSpPr>
        <p:spPr>
          <a:xfrm>
            <a:off x="3942081"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C399009F-0A9E-4E2F-B4EF-3ECF21378479}"/>
              </a:ext>
            </a:extLst>
          </p:cNvPr>
          <p:cNvSpPr/>
          <p:nvPr userDrawn="1"/>
        </p:nvSpPr>
        <p:spPr>
          <a:xfrm>
            <a:off x="1146787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CFBE686-CBC8-41CE-B11B-CF0C378E6EDE}"/>
              </a:ext>
            </a:extLst>
          </p:cNvPr>
          <p:cNvSpPr/>
          <p:nvPr userDrawn="1"/>
        </p:nvSpPr>
        <p:spPr>
          <a:xfrm>
            <a:off x="1075113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D8450F92-73B1-46EB-A8BC-80B995ED31D0}"/>
              </a:ext>
            </a:extLst>
          </p:cNvPr>
          <p:cNvSpPr/>
          <p:nvPr userDrawn="1"/>
        </p:nvSpPr>
        <p:spPr>
          <a:xfrm>
            <a:off x="1182624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E7EBDAD3-E952-4A8E-8DCF-BAD616AE8FD0}"/>
              </a:ext>
            </a:extLst>
          </p:cNvPr>
          <p:cNvSpPr/>
          <p:nvPr userDrawn="1"/>
        </p:nvSpPr>
        <p:spPr>
          <a:xfrm>
            <a:off x="10034388"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C135B39D-DCFF-48D1-B7C8-418310C34B9F}"/>
              </a:ext>
            </a:extLst>
          </p:cNvPr>
          <p:cNvSpPr/>
          <p:nvPr userDrawn="1"/>
        </p:nvSpPr>
        <p:spPr>
          <a:xfrm>
            <a:off x="931764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127">
            <a:extLst>
              <a:ext uri="{FF2B5EF4-FFF2-40B4-BE49-F238E27FC236}">
                <a16:creationId xmlns:a16="http://schemas.microsoft.com/office/drawing/2014/main" id="{566893CC-18D8-4978-98A0-9F0F1A58F70F}"/>
              </a:ext>
            </a:extLst>
          </p:cNvPr>
          <p:cNvSpPr/>
          <p:nvPr userDrawn="1"/>
        </p:nvSpPr>
        <p:spPr>
          <a:xfrm>
            <a:off x="8600904"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A59803DA-84F5-4810-9D67-82851BBBF7B7}"/>
              </a:ext>
            </a:extLst>
          </p:cNvPr>
          <p:cNvSpPr/>
          <p:nvPr userDrawn="1"/>
        </p:nvSpPr>
        <p:spPr>
          <a:xfrm>
            <a:off x="967601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7A9BDBED-FA8E-4080-8786-5B97A485DDB6}"/>
              </a:ext>
            </a:extLst>
          </p:cNvPr>
          <p:cNvSpPr/>
          <p:nvPr userDrawn="1"/>
        </p:nvSpPr>
        <p:spPr>
          <a:xfrm>
            <a:off x="8242533"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9D3328E7-2083-4FC9-B32F-1FED3CDFFF3B}"/>
              </a:ext>
            </a:extLst>
          </p:cNvPr>
          <p:cNvSpPr/>
          <p:nvPr userDrawn="1"/>
        </p:nvSpPr>
        <p:spPr>
          <a:xfrm>
            <a:off x="7884162"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97D29CBA-4952-44B4-A695-45B4490EEB8D}"/>
              </a:ext>
            </a:extLst>
          </p:cNvPr>
          <p:cNvSpPr/>
          <p:nvPr userDrawn="1"/>
        </p:nvSpPr>
        <p:spPr>
          <a:xfrm>
            <a:off x="6809049" y="0"/>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65338F58-85B5-4095-931F-DE4D676A6192}"/>
              </a:ext>
            </a:extLst>
          </p:cNvPr>
          <p:cNvSpPr/>
          <p:nvPr userDrawn="1"/>
        </p:nvSpPr>
        <p:spPr>
          <a:xfrm>
            <a:off x="11109501"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id="{62101AC6-3DF3-44E3-8F37-4D420EFB890E}"/>
              </a:ext>
            </a:extLst>
          </p:cNvPr>
          <p:cNvSpPr/>
          <p:nvPr userDrawn="1"/>
        </p:nvSpPr>
        <p:spPr>
          <a:xfrm>
            <a:off x="7525791"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D3E958D7-1972-40AD-A538-8302A14984AB}"/>
              </a:ext>
            </a:extLst>
          </p:cNvPr>
          <p:cNvSpPr/>
          <p:nvPr userDrawn="1"/>
        </p:nvSpPr>
        <p:spPr>
          <a:xfrm>
            <a:off x="8959275"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AAAD3289-DEFC-4EC6-BF0C-2B56CE1CD19B}"/>
              </a:ext>
            </a:extLst>
          </p:cNvPr>
          <p:cNvSpPr/>
          <p:nvPr userDrawn="1"/>
        </p:nvSpPr>
        <p:spPr>
          <a:xfrm>
            <a:off x="716742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7EA5B12A-0ADE-4B3A-A74C-D3487E40A7C4}"/>
              </a:ext>
            </a:extLst>
          </p:cNvPr>
          <p:cNvSpPr/>
          <p:nvPr userDrawn="1"/>
        </p:nvSpPr>
        <p:spPr>
          <a:xfrm>
            <a:off x="645067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423D27DE-07B7-4053-A551-3515F702FECE}"/>
              </a:ext>
            </a:extLst>
          </p:cNvPr>
          <p:cNvSpPr/>
          <p:nvPr userDrawn="1"/>
        </p:nvSpPr>
        <p:spPr>
          <a:xfrm>
            <a:off x="10392759"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Date Placeholder 3">
            <a:extLst>
              <a:ext uri="{FF2B5EF4-FFF2-40B4-BE49-F238E27FC236}">
                <a16:creationId xmlns:a16="http://schemas.microsoft.com/office/drawing/2014/main" id="{DAAD24F3-0234-4B5A-84DA-945939E26F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r>
              <a:rPr lang="en-US"/>
              <a:t>01/08/2024</a:t>
            </a:r>
            <a:endParaRPr lang="en-US" dirty="0"/>
          </a:p>
        </p:txBody>
      </p:sp>
      <p:sp>
        <p:nvSpPr>
          <p:cNvPr id="156" name="Footer Placeholder 4">
            <a:extLst>
              <a:ext uri="{FF2B5EF4-FFF2-40B4-BE49-F238E27FC236}">
                <a16:creationId xmlns:a16="http://schemas.microsoft.com/office/drawing/2014/main" id="{664012DC-ACEF-433E-A505-4617F7A7E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r>
              <a:rPr lang="en-US"/>
              <a:t>USA Consumer Behavior and Shopping Trends</a:t>
            </a:r>
            <a:endParaRPr lang="en-US" dirty="0"/>
          </a:p>
        </p:txBody>
      </p:sp>
      <p:sp>
        <p:nvSpPr>
          <p:cNvPr id="157" name="Slide Number Placeholder 5">
            <a:extLst>
              <a:ext uri="{FF2B5EF4-FFF2-40B4-BE49-F238E27FC236}">
                <a16:creationId xmlns:a16="http://schemas.microsoft.com/office/drawing/2014/main" id="{58602E04-6AE9-4AB4-8C82-ADECCA2FC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 Content, and Framed Picture">
    <p:bg>
      <p:bgPr>
        <a:solidFill>
          <a:schemeClr val="accent4"/>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2348BA8A-9E10-4BDA-92EB-6C1021EBD8BB}"/>
              </a:ext>
            </a:extLst>
          </p:cNvPr>
          <p:cNvSpPr/>
          <p:nvPr userDrawn="1"/>
        </p:nvSpPr>
        <p:spPr>
          <a:xfrm>
            <a:off x="7583424"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4DD1FBBA-C4C1-423C-8D85-CC2FA3147C8D}"/>
              </a:ext>
            </a:extLst>
          </p:cNvPr>
          <p:cNvSpPr/>
          <p:nvPr userDrawn="1"/>
        </p:nvSpPr>
        <p:spPr>
          <a:xfrm>
            <a:off x="7007352"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Picture Placeholder 106">
            <a:extLst>
              <a:ext uri="{FF2B5EF4-FFF2-40B4-BE49-F238E27FC236}">
                <a16:creationId xmlns:a16="http://schemas.microsoft.com/office/drawing/2014/main" id="{C1039393-3B8E-4456-97AA-ADBC18010074}"/>
              </a:ext>
            </a:extLst>
          </p:cNvPr>
          <p:cNvSpPr>
            <a:spLocks noGrp="1"/>
          </p:cNvSpPr>
          <p:nvPr>
            <p:ph type="pic" sz="quarter" idx="10"/>
          </p:nvPr>
        </p:nvSpPr>
        <p:spPr>
          <a:xfrm>
            <a:off x="7007351" y="572886"/>
            <a:ext cx="4608577" cy="5709042"/>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962786" y="1047146"/>
            <a:ext cx="4603750" cy="955826"/>
          </a:xfrm>
        </p:spPr>
        <p:txBody>
          <a:bodyPr lIns="0" anchor="t">
            <a:no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811301" y="3202442"/>
            <a:ext cx="2001667" cy="747216"/>
          </a:xfrm>
        </p:spPr>
        <p:txBody>
          <a:bodyPr lIns="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Rectangle 8">
            <a:extLst>
              <a:ext uri="{FF2B5EF4-FFF2-40B4-BE49-F238E27FC236}">
                <a16:creationId xmlns:a16="http://schemas.microsoft.com/office/drawing/2014/main" id="{2BB87F0D-3BAB-446D-B8D9-08B2C2BB3BD7}"/>
              </a:ext>
            </a:extLst>
          </p:cNvPr>
          <p:cNvSpPr/>
          <p:nvPr userDrawn="1"/>
        </p:nvSpPr>
        <p:spPr>
          <a:xfrm>
            <a:off x="643128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F04AEEB-DA23-4423-A0A2-D2E04125C4A7}"/>
              </a:ext>
            </a:extLst>
          </p:cNvPr>
          <p:cNvSpPr/>
          <p:nvPr userDrawn="1"/>
        </p:nvSpPr>
        <p:spPr>
          <a:xfrm>
            <a:off x="6431280" y="572886"/>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058B74-EF5C-4574-9B30-072FA59B9B21}"/>
              </a:ext>
            </a:extLst>
          </p:cNvPr>
          <p:cNvSpPr/>
          <p:nvPr userDrawn="1"/>
        </p:nvSpPr>
        <p:spPr>
          <a:xfrm>
            <a:off x="6431280" y="1145772"/>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AE24787-0FCF-4199-AB93-6593FE032C55}"/>
              </a:ext>
            </a:extLst>
          </p:cNvPr>
          <p:cNvSpPr/>
          <p:nvPr userDrawn="1"/>
        </p:nvSpPr>
        <p:spPr>
          <a:xfrm>
            <a:off x="6431280" y="1718658"/>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F44E538-795F-4C68-9305-B6955DBC7F5D}"/>
              </a:ext>
            </a:extLst>
          </p:cNvPr>
          <p:cNvSpPr/>
          <p:nvPr userDrawn="1"/>
        </p:nvSpPr>
        <p:spPr>
          <a:xfrm>
            <a:off x="6431280" y="2291544"/>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1A0463E-1142-44E9-8CB3-9F22F5DF78A8}"/>
              </a:ext>
            </a:extLst>
          </p:cNvPr>
          <p:cNvSpPr/>
          <p:nvPr userDrawn="1"/>
        </p:nvSpPr>
        <p:spPr>
          <a:xfrm>
            <a:off x="6431280" y="286443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7898DBE-884D-4A00-AF2F-4295EAF41E13}"/>
              </a:ext>
            </a:extLst>
          </p:cNvPr>
          <p:cNvSpPr/>
          <p:nvPr userDrawn="1"/>
        </p:nvSpPr>
        <p:spPr>
          <a:xfrm>
            <a:off x="6431280" y="3437316"/>
            <a:ext cx="576072" cy="576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3AB5AC4-C502-4D78-A602-3027D20AB33A}"/>
              </a:ext>
            </a:extLst>
          </p:cNvPr>
          <p:cNvSpPr/>
          <p:nvPr userDrawn="1"/>
        </p:nvSpPr>
        <p:spPr>
          <a:xfrm>
            <a:off x="6431280" y="4010202"/>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DF81845-E621-4070-9AD6-1F40FFDD82E2}"/>
              </a:ext>
            </a:extLst>
          </p:cNvPr>
          <p:cNvSpPr/>
          <p:nvPr userDrawn="1"/>
        </p:nvSpPr>
        <p:spPr>
          <a:xfrm>
            <a:off x="6431280" y="458308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9190B9C-4A97-4EDC-9CBD-A68122AE2419}"/>
              </a:ext>
            </a:extLst>
          </p:cNvPr>
          <p:cNvSpPr/>
          <p:nvPr userDrawn="1"/>
        </p:nvSpPr>
        <p:spPr>
          <a:xfrm>
            <a:off x="6431280" y="5155974"/>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790346E6-78BF-48E9-8EF6-B77BAA49AADA}"/>
              </a:ext>
            </a:extLst>
          </p:cNvPr>
          <p:cNvSpPr/>
          <p:nvPr userDrawn="1"/>
        </p:nvSpPr>
        <p:spPr>
          <a:xfrm>
            <a:off x="6431280" y="572886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2A3902D-54BA-48ED-8547-8856B4F50D2D}"/>
              </a:ext>
            </a:extLst>
          </p:cNvPr>
          <p:cNvSpPr/>
          <p:nvPr userDrawn="1"/>
        </p:nvSpPr>
        <p:spPr>
          <a:xfrm>
            <a:off x="643128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5555D5-968D-4715-BA22-C95642914BC2}"/>
              </a:ext>
            </a:extLst>
          </p:cNvPr>
          <p:cNvSpPr/>
          <p:nvPr userDrawn="1"/>
        </p:nvSpPr>
        <p:spPr>
          <a:xfrm>
            <a:off x="7007352" y="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9F24F0F4-135E-4625-9A8E-38755078B5E7}"/>
              </a:ext>
            </a:extLst>
          </p:cNvPr>
          <p:cNvSpPr/>
          <p:nvPr userDrawn="1"/>
        </p:nvSpPr>
        <p:spPr>
          <a:xfrm>
            <a:off x="7583424"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1969E72-FA7B-4358-8C46-7F15CF01A747}"/>
              </a:ext>
            </a:extLst>
          </p:cNvPr>
          <p:cNvSpPr/>
          <p:nvPr userDrawn="1"/>
        </p:nvSpPr>
        <p:spPr>
          <a:xfrm>
            <a:off x="8159496"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12F9FDD1-1288-44CD-9C55-6CE3B2FB39F9}"/>
              </a:ext>
            </a:extLst>
          </p:cNvPr>
          <p:cNvSpPr/>
          <p:nvPr userDrawn="1"/>
        </p:nvSpPr>
        <p:spPr>
          <a:xfrm>
            <a:off x="8735568"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330AC56B-D539-45B3-AD66-457D7D874CD8}"/>
              </a:ext>
            </a:extLst>
          </p:cNvPr>
          <p:cNvSpPr/>
          <p:nvPr userDrawn="1"/>
        </p:nvSpPr>
        <p:spPr>
          <a:xfrm>
            <a:off x="9311640"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26434293-E220-465A-9EF3-FF90D0E0F19B}"/>
              </a:ext>
            </a:extLst>
          </p:cNvPr>
          <p:cNvSpPr/>
          <p:nvPr userDrawn="1"/>
        </p:nvSpPr>
        <p:spPr>
          <a:xfrm>
            <a:off x="9887712" y="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6751B4BA-EAD6-4F27-B051-F799EBBAAE12}"/>
              </a:ext>
            </a:extLst>
          </p:cNvPr>
          <p:cNvSpPr/>
          <p:nvPr userDrawn="1"/>
        </p:nvSpPr>
        <p:spPr>
          <a:xfrm>
            <a:off x="10463784" y="0"/>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EF6A1809-5EEE-4801-A2B0-7350405CDEB5}"/>
              </a:ext>
            </a:extLst>
          </p:cNvPr>
          <p:cNvSpPr/>
          <p:nvPr userDrawn="1"/>
        </p:nvSpPr>
        <p:spPr>
          <a:xfrm>
            <a:off x="11039856"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E3B41004-5241-4ED8-8DBD-6D7345DFC934}"/>
              </a:ext>
            </a:extLst>
          </p:cNvPr>
          <p:cNvSpPr/>
          <p:nvPr userDrawn="1"/>
        </p:nvSpPr>
        <p:spPr>
          <a:xfrm>
            <a:off x="11615928"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2EC9AD5-87ED-4FC3-A142-A87EB8359263}"/>
              </a:ext>
            </a:extLst>
          </p:cNvPr>
          <p:cNvSpPr/>
          <p:nvPr userDrawn="1"/>
        </p:nvSpPr>
        <p:spPr>
          <a:xfrm>
            <a:off x="11615928" y="563966"/>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6BFD4027-F2BA-4F92-8229-FC2C25423B98}"/>
              </a:ext>
            </a:extLst>
          </p:cNvPr>
          <p:cNvSpPr/>
          <p:nvPr userDrawn="1"/>
        </p:nvSpPr>
        <p:spPr>
          <a:xfrm>
            <a:off x="11615928" y="1136852"/>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5A0F8C7-1908-4500-B7D3-5BEDCCC233D8}"/>
              </a:ext>
            </a:extLst>
          </p:cNvPr>
          <p:cNvSpPr/>
          <p:nvPr userDrawn="1"/>
        </p:nvSpPr>
        <p:spPr>
          <a:xfrm>
            <a:off x="11615928" y="170973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34614BC4-1B39-4DE0-ACCE-6DDED4710BEF}"/>
              </a:ext>
            </a:extLst>
          </p:cNvPr>
          <p:cNvSpPr/>
          <p:nvPr userDrawn="1"/>
        </p:nvSpPr>
        <p:spPr>
          <a:xfrm>
            <a:off x="11615928" y="2282624"/>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F20A7E0-34F3-480A-9BE6-79B88802E55B}"/>
              </a:ext>
            </a:extLst>
          </p:cNvPr>
          <p:cNvSpPr/>
          <p:nvPr userDrawn="1"/>
        </p:nvSpPr>
        <p:spPr>
          <a:xfrm>
            <a:off x="11615928" y="285551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6A8074E-3117-4E9F-A0E2-53086DF7453D}"/>
              </a:ext>
            </a:extLst>
          </p:cNvPr>
          <p:cNvSpPr/>
          <p:nvPr userDrawn="1"/>
        </p:nvSpPr>
        <p:spPr>
          <a:xfrm>
            <a:off x="11615928" y="3428396"/>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67D0C6A1-221D-421D-9992-0F6CB576A685}"/>
              </a:ext>
            </a:extLst>
          </p:cNvPr>
          <p:cNvSpPr/>
          <p:nvPr userDrawn="1"/>
        </p:nvSpPr>
        <p:spPr>
          <a:xfrm>
            <a:off x="11615928" y="4001282"/>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39E7BB0-5CBA-4258-A058-DD0BD25C2F8E}"/>
              </a:ext>
            </a:extLst>
          </p:cNvPr>
          <p:cNvSpPr/>
          <p:nvPr userDrawn="1"/>
        </p:nvSpPr>
        <p:spPr>
          <a:xfrm>
            <a:off x="11615928" y="457416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53B2A275-45FA-4398-8B2D-80B189135727}"/>
              </a:ext>
            </a:extLst>
          </p:cNvPr>
          <p:cNvSpPr/>
          <p:nvPr userDrawn="1"/>
        </p:nvSpPr>
        <p:spPr>
          <a:xfrm>
            <a:off x="11615928" y="5147054"/>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D63E382-D846-4749-9843-91E603EB5230}"/>
              </a:ext>
            </a:extLst>
          </p:cNvPr>
          <p:cNvSpPr/>
          <p:nvPr userDrawn="1"/>
        </p:nvSpPr>
        <p:spPr>
          <a:xfrm>
            <a:off x="11615928" y="571994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D530F3E2-4C57-4A9F-BD15-4E34F155226A}"/>
              </a:ext>
            </a:extLst>
          </p:cNvPr>
          <p:cNvSpPr/>
          <p:nvPr userDrawn="1"/>
        </p:nvSpPr>
        <p:spPr>
          <a:xfrm>
            <a:off x="11615928"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0CF99AB6-B5E9-4BF1-A002-3ED17781E3B2}"/>
              </a:ext>
            </a:extLst>
          </p:cNvPr>
          <p:cNvSpPr/>
          <p:nvPr userDrawn="1"/>
        </p:nvSpPr>
        <p:spPr>
          <a:xfrm>
            <a:off x="8159496" y="6281928"/>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FD504C16-D7B1-4B1A-BD29-5F63709EFBC0}"/>
              </a:ext>
            </a:extLst>
          </p:cNvPr>
          <p:cNvSpPr/>
          <p:nvPr userDrawn="1"/>
        </p:nvSpPr>
        <p:spPr>
          <a:xfrm>
            <a:off x="8735568"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97BFC63B-0BE4-439A-A676-C1171E900B0F}"/>
              </a:ext>
            </a:extLst>
          </p:cNvPr>
          <p:cNvSpPr/>
          <p:nvPr userDrawn="1"/>
        </p:nvSpPr>
        <p:spPr>
          <a:xfrm>
            <a:off x="9311640"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BAB1FD7-5A5C-40DF-9C8E-6FCB53B52D50}"/>
              </a:ext>
            </a:extLst>
          </p:cNvPr>
          <p:cNvSpPr/>
          <p:nvPr userDrawn="1"/>
        </p:nvSpPr>
        <p:spPr>
          <a:xfrm>
            <a:off x="9887712"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9E54DCBE-7693-49E1-A5FF-9553046ADC6C}"/>
              </a:ext>
            </a:extLst>
          </p:cNvPr>
          <p:cNvSpPr/>
          <p:nvPr userDrawn="1"/>
        </p:nvSpPr>
        <p:spPr>
          <a:xfrm>
            <a:off x="10463784" y="6281928"/>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3CBA41F1-ED75-4F55-BA4B-F88B6BBAD51B}"/>
              </a:ext>
            </a:extLst>
          </p:cNvPr>
          <p:cNvSpPr/>
          <p:nvPr userDrawn="1"/>
        </p:nvSpPr>
        <p:spPr>
          <a:xfrm>
            <a:off x="11039856"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nline Image Placeholder 4">
            <a:extLst>
              <a:ext uri="{FF2B5EF4-FFF2-40B4-BE49-F238E27FC236}">
                <a16:creationId xmlns:a16="http://schemas.microsoft.com/office/drawing/2014/main" id="{3F93CAB0-49C3-4A79-B42E-9E1448EB8C16}"/>
              </a:ext>
            </a:extLst>
          </p:cNvPr>
          <p:cNvSpPr>
            <a:spLocks noGrp="1"/>
          </p:cNvSpPr>
          <p:nvPr>
            <p:ph type="clipArt" sz="quarter" idx="11"/>
          </p:nvPr>
        </p:nvSpPr>
        <p:spPr>
          <a:xfrm>
            <a:off x="1437001" y="2221535"/>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48" name="Text Placeholder 2">
            <a:extLst>
              <a:ext uri="{FF2B5EF4-FFF2-40B4-BE49-F238E27FC236}">
                <a16:creationId xmlns:a16="http://schemas.microsoft.com/office/drawing/2014/main" id="{7F604C77-9D98-476E-94D5-E470DD4AF761}"/>
              </a:ext>
            </a:extLst>
          </p:cNvPr>
          <p:cNvSpPr>
            <a:spLocks noGrp="1"/>
          </p:cNvSpPr>
          <p:nvPr>
            <p:ph type="body" idx="12"/>
          </p:nvPr>
        </p:nvSpPr>
        <p:spPr>
          <a:xfrm>
            <a:off x="3741177" y="3202442"/>
            <a:ext cx="2001667" cy="747216"/>
          </a:xfrm>
        </p:spPr>
        <p:txBody>
          <a:bodyPr lIns="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0" name="Online Image Placeholder 4">
            <a:extLst>
              <a:ext uri="{FF2B5EF4-FFF2-40B4-BE49-F238E27FC236}">
                <a16:creationId xmlns:a16="http://schemas.microsoft.com/office/drawing/2014/main" id="{9CF5CB34-93EF-4B2B-A1BE-32B6ED047CA5}"/>
              </a:ext>
            </a:extLst>
          </p:cNvPr>
          <p:cNvSpPr>
            <a:spLocks noGrp="1"/>
          </p:cNvSpPr>
          <p:nvPr>
            <p:ph type="clipArt" sz="quarter" idx="13"/>
          </p:nvPr>
        </p:nvSpPr>
        <p:spPr>
          <a:xfrm>
            <a:off x="4366877" y="2221535"/>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52" name="Text Placeholder 2">
            <a:extLst>
              <a:ext uri="{FF2B5EF4-FFF2-40B4-BE49-F238E27FC236}">
                <a16:creationId xmlns:a16="http://schemas.microsoft.com/office/drawing/2014/main" id="{FC62B88D-998E-4BF7-848E-A2874E941CD7}"/>
              </a:ext>
            </a:extLst>
          </p:cNvPr>
          <p:cNvSpPr>
            <a:spLocks noGrp="1"/>
          </p:cNvSpPr>
          <p:nvPr>
            <p:ph type="body" idx="14"/>
          </p:nvPr>
        </p:nvSpPr>
        <p:spPr>
          <a:xfrm>
            <a:off x="811301" y="5143144"/>
            <a:ext cx="2001667" cy="747216"/>
          </a:xfrm>
        </p:spPr>
        <p:txBody>
          <a:bodyPr lIns="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4" name="Online Image Placeholder 4">
            <a:extLst>
              <a:ext uri="{FF2B5EF4-FFF2-40B4-BE49-F238E27FC236}">
                <a16:creationId xmlns:a16="http://schemas.microsoft.com/office/drawing/2014/main" id="{5323F037-C84F-497F-BB92-7183D356BA26}"/>
              </a:ext>
            </a:extLst>
          </p:cNvPr>
          <p:cNvSpPr>
            <a:spLocks noGrp="1"/>
          </p:cNvSpPr>
          <p:nvPr>
            <p:ph type="clipArt" sz="quarter" idx="15"/>
          </p:nvPr>
        </p:nvSpPr>
        <p:spPr>
          <a:xfrm>
            <a:off x="1437001" y="4162237"/>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56" name="Text Placeholder 2">
            <a:extLst>
              <a:ext uri="{FF2B5EF4-FFF2-40B4-BE49-F238E27FC236}">
                <a16:creationId xmlns:a16="http://schemas.microsoft.com/office/drawing/2014/main" id="{FF3F35AF-A5CD-4066-97B9-902126AD3935}"/>
              </a:ext>
            </a:extLst>
          </p:cNvPr>
          <p:cNvSpPr>
            <a:spLocks noGrp="1"/>
          </p:cNvSpPr>
          <p:nvPr>
            <p:ph type="body" idx="16"/>
          </p:nvPr>
        </p:nvSpPr>
        <p:spPr>
          <a:xfrm>
            <a:off x="3741177" y="5143144"/>
            <a:ext cx="2001667" cy="747216"/>
          </a:xfrm>
        </p:spPr>
        <p:txBody>
          <a:bodyPr lIns="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Online Image Placeholder 4">
            <a:extLst>
              <a:ext uri="{FF2B5EF4-FFF2-40B4-BE49-F238E27FC236}">
                <a16:creationId xmlns:a16="http://schemas.microsoft.com/office/drawing/2014/main" id="{9A265732-BAC2-478A-92AE-23D502B7FF1A}"/>
              </a:ext>
            </a:extLst>
          </p:cNvPr>
          <p:cNvSpPr>
            <a:spLocks noGrp="1"/>
          </p:cNvSpPr>
          <p:nvPr>
            <p:ph type="clipArt" sz="quarter" idx="17"/>
          </p:nvPr>
        </p:nvSpPr>
        <p:spPr>
          <a:xfrm>
            <a:off x="4366877" y="4162237"/>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62" name="Date Placeholder 3">
            <a:extLst>
              <a:ext uri="{FF2B5EF4-FFF2-40B4-BE49-F238E27FC236}">
                <a16:creationId xmlns:a16="http://schemas.microsoft.com/office/drawing/2014/main" id="{A156C4CF-5CE6-43DE-AA90-A75AB2BB67B7}"/>
              </a:ext>
            </a:extLst>
          </p:cNvPr>
          <p:cNvSpPr>
            <a:spLocks noGrp="1"/>
          </p:cNvSpPr>
          <p:nvPr>
            <p:ph type="dt" sz="half" idx="18"/>
          </p:nvPr>
        </p:nvSpPr>
        <p:spPr>
          <a:xfrm>
            <a:off x="835025" y="6356350"/>
            <a:ext cx="806416" cy="365125"/>
          </a:xfrm>
        </p:spPr>
        <p:txBody>
          <a:bodyPr/>
          <a:lstStyle>
            <a:lvl1pPr>
              <a:defRPr sz="900">
                <a:solidFill>
                  <a:schemeClr val="accent4">
                    <a:lumMod val="20000"/>
                    <a:lumOff val="80000"/>
                  </a:schemeClr>
                </a:solidFill>
              </a:defRPr>
            </a:lvl1pPr>
          </a:lstStyle>
          <a:p>
            <a:r>
              <a:rPr lang="en-US"/>
              <a:t>01/08/2024</a:t>
            </a:r>
            <a:endParaRPr lang="en-US" dirty="0"/>
          </a:p>
        </p:txBody>
      </p:sp>
      <p:sp>
        <p:nvSpPr>
          <p:cNvPr id="64" name="Footer Placeholder 4">
            <a:extLst>
              <a:ext uri="{FF2B5EF4-FFF2-40B4-BE49-F238E27FC236}">
                <a16:creationId xmlns:a16="http://schemas.microsoft.com/office/drawing/2014/main" id="{4EA599FC-289F-4C20-9865-DAA03F574EC5}"/>
              </a:ext>
            </a:extLst>
          </p:cNvPr>
          <p:cNvSpPr>
            <a:spLocks noGrp="1"/>
          </p:cNvSpPr>
          <p:nvPr>
            <p:ph type="ftr" sz="quarter" idx="19"/>
          </p:nvPr>
        </p:nvSpPr>
        <p:spPr>
          <a:xfrm>
            <a:off x="1771956" y="6356350"/>
            <a:ext cx="3028643" cy="365125"/>
          </a:xfrm>
        </p:spPr>
        <p:txBody>
          <a:bodyPr/>
          <a:lstStyle>
            <a:lvl1pPr>
              <a:defRPr sz="900">
                <a:solidFill>
                  <a:schemeClr val="accent4">
                    <a:lumMod val="20000"/>
                    <a:lumOff val="80000"/>
                  </a:schemeClr>
                </a:solidFill>
              </a:defRPr>
            </a:lvl1pPr>
          </a:lstStyle>
          <a:p>
            <a:r>
              <a:rPr lang="en-US"/>
              <a:t>USA Consumer Behavior and Shopping Trends</a:t>
            </a:r>
            <a:endParaRPr lang="en-US" dirty="0"/>
          </a:p>
        </p:txBody>
      </p:sp>
      <p:sp>
        <p:nvSpPr>
          <p:cNvPr id="66" name="Slide Number Placeholder 5">
            <a:extLst>
              <a:ext uri="{FF2B5EF4-FFF2-40B4-BE49-F238E27FC236}">
                <a16:creationId xmlns:a16="http://schemas.microsoft.com/office/drawing/2014/main" id="{D18BF7DD-991C-4210-9977-3CCAFDB578A7}"/>
              </a:ext>
            </a:extLst>
          </p:cNvPr>
          <p:cNvSpPr>
            <a:spLocks noGrp="1"/>
          </p:cNvSpPr>
          <p:nvPr>
            <p:ph type="sldNum" sz="quarter" idx="20"/>
          </p:nvPr>
        </p:nvSpPr>
        <p:spPr>
          <a:xfrm>
            <a:off x="4951850" y="6356350"/>
            <a:ext cx="809507" cy="365125"/>
          </a:xfrm>
        </p:spPr>
        <p:txBody>
          <a:bodyPr/>
          <a:lstStyle>
            <a:lvl1pPr>
              <a:defRPr sz="900">
                <a:solidFill>
                  <a:schemeClr val="accent4">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58274209"/>
      </p:ext>
    </p:extLst>
  </p:cSld>
  <p:clrMapOvr>
    <a:masterClrMapping/>
  </p:clrMapOvr>
  <p:extLst>
    <p:ext uri="{DCECCB84-F9BA-43D5-87BE-67443E8EF086}">
      <p15:sldGuideLst xmlns:p15="http://schemas.microsoft.com/office/powerpoint/2012/main">
        <p15:guide id="1" pos="600" userDrawn="1">
          <p15:clr>
            <a:srgbClr val="FBAE40"/>
          </p15:clr>
        </p15:guide>
        <p15:guide id="2" pos="352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bg>
      <p:bgPr>
        <a:solidFill>
          <a:schemeClr val="accent2"/>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E1FA9687-5666-46AC-B2C5-FDA4A4EF6670}"/>
              </a:ext>
            </a:extLst>
          </p:cNvPr>
          <p:cNvSpPr/>
          <p:nvPr userDrawn="1"/>
        </p:nvSpPr>
        <p:spPr>
          <a:xfrm>
            <a:off x="0" y="2682910"/>
            <a:ext cx="4050792" cy="41725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A0B6809-6EF5-4C1C-AE26-93D43D084EE4}"/>
              </a:ext>
            </a:extLst>
          </p:cNvPr>
          <p:cNvSpPr/>
          <p:nvPr userDrawn="1"/>
        </p:nvSpPr>
        <p:spPr>
          <a:xfrm>
            <a:off x="4070604" y="2662273"/>
            <a:ext cx="4050792" cy="4172532"/>
          </a:xfrm>
          <a:prstGeom prst="rect">
            <a:avLst/>
          </a:prstGeom>
          <a:solidFill>
            <a:schemeClr val="accent4"/>
          </a:solid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6DDDE35A-F618-42E2-AA04-F609770EFA37}"/>
              </a:ext>
            </a:extLst>
          </p:cNvPr>
          <p:cNvSpPr/>
          <p:nvPr userDrawn="1"/>
        </p:nvSpPr>
        <p:spPr>
          <a:xfrm>
            <a:off x="8141208" y="2662273"/>
            <a:ext cx="4050792" cy="41931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2074505" y="629616"/>
            <a:ext cx="8042991" cy="1325563"/>
          </a:xfrm>
        </p:spPr>
        <p:txBody>
          <a:bodyPr anchor="ctr">
            <a:normAutofit/>
          </a:bodyPr>
          <a:lstStyle>
            <a:lvl1pPr marL="0" algn="ctr"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9" name="Rectangle 8">
            <a:extLst>
              <a:ext uri="{FF2B5EF4-FFF2-40B4-BE49-F238E27FC236}">
                <a16:creationId xmlns:a16="http://schemas.microsoft.com/office/drawing/2014/main" id="{A9801717-EC04-4D9F-BE50-E726ECAC1136}"/>
              </a:ext>
            </a:extLst>
          </p:cNvPr>
          <p:cNvSpPr/>
          <p:nvPr userDrawn="1"/>
        </p:nvSpPr>
        <p:spPr>
          <a:xfrm>
            <a:off x="5017194"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1841E8-8EE7-488E-B7DD-D1F23F79128D}"/>
              </a:ext>
            </a:extLst>
          </p:cNvPr>
          <p:cNvSpPr/>
          <p:nvPr userDrawn="1"/>
        </p:nvSpPr>
        <p:spPr>
          <a:xfrm>
            <a:off x="4300452"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4AEF00F-18B6-43AC-BF54-3B4939890FE1}"/>
              </a:ext>
            </a:extLst>
          </p:cNvPr>
          <p:cNvSpPr/>
          <p:nvPr userDrawn="1"/>
        </p:nvSpPr>
        <p:spPr>
          <a:xfrm>
            <a:off x="5375565"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BC54B6B-8A0E-422F-B2FF-A68441C16904}"/>
              </a:ext>
            </a:extLst>
          </p:cNvPr>
          <p:cNvSpPr/>
          <p:nvPr userDrawn="1"/>
        </p:nvSpPr>
        <p:spPr>
          <a:xfrm>
            <a:off x="358371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602B99D-D623-4FE2-BDFD-A23B43BEBBDD}"/>
              </a:ext>
            </a:extLst>
          </p:cNvPr>
          <p:cNvSpPr/>
          <p:nvPr userDrawn="1"/>
        </p:nvSpPr>
        <p:spPr>
          <a:xfrm>
            <a:off x="2866968"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4892CE3-43B8-4AF7-8E2E-1E5C2045F89A}"/>
              </a:ext>
            </a:extLst>
          </p:cNvPr>
          <p:cNvSpPr/>
          <p:nvPr userDrawn="1"/>
        </p:nvSpPr>
        <p:spPr>
          <a:xfrm>
            <a:off x="2150226"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3C5002F-39B4-49E5-B179-A5F9A322772D}"/>
              </a:ext>
            </a:extLst>
          </p:cNvPr>
          <p:cNvSpPr/>
          <p:nvPr userDrawn="1"/>
        </p:nvSpPr>
        <p:spPr>
          <a:xfrm>
            <a:off x="3225339"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847AC63-E8C8-47EF-BDEA-DF587155527B}"/>
              </a:ext>
            </a:extLst>
          </p:cNvPr>
          <p:cNvSpPr/>
          <p:nvPr userDrawn="1"/>
        </p:nvSpPr>
        <p:spPr>
          <a:xfrm>
            <a:off x="1791855"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AD15DF-3882-4D15-8A5D-B08B7A32A9B0}"/>
              </a:ext>
            </a:extLst>
          </p:cNvPr>
          <p:cNvSpPr/>
          <p:nvPr userDrawn="1"/>
        </p:nvSpPr>
        <p:spPr>
          <a:xfrm>
            <a:off x="1433484"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3A3B466-F022-4299-8575-4347D62E5ADB}"/>
              </a:ext>
            </a:extLst>
          </p:cNvPr>
          <p:cNvSpPr/>
          <p:nvPr userDrawn="1"/>
        </p:nvSpPr>
        <p:spPr>
          <a:xfrm>
            <a:off x="6092307"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103BE58-6B70-49F5-8283-BF3B0B35E1D7}"/>
              </a:ext>
            </a:extLst>
          </p:cNvPr>
          <p:cNvSpPr/>
          <p:nvPr userDrawn="1"/>
        </p:nvSpPr>
        <p:spPr>
          <a:xfrm>
            <a:off x="358371"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65F4154-50AA-4593-A86B-2A7A582D30AA}"/>
              </a:ext>
            </a:extLst>
          </p:cNvPr>
          <p:cNvSpPr/>
          <p:nvPr userDrawn="1"/>
        </p:nvSpPr>
        <p:spPr>
          <a:xfrm>
            <a:off x="4658823"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635667C-FE54-4C6C-81D2-C117F6848A7C}"/>
              </a:ext>
            </a:extLst>
          </p:cNvPr>
          <p:cNvSpPr/>
          <p:nvPr userDrawn="1"/>
        </p:nvSpPr>
        <p:spPr>
          <a:xfrm>
            <a:off x="1075113"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B327EE7-DDE6-4725-9791-0909802594D4}"/>
              </a:ext>
            </a:extLst>
          </p:cNvPr>
          <p:cNvSpPr/>
          <p:nvPr userDrawn="1"/>
        </p:nvSpPr>
        <p:spPr>
          <a:xfrm>
            <a:off x="2508597"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880683C-A1F9-41B4-92B6-6690A542A9CA}"/>
              </a:ext>
            </a:extLst>
          </p:cNvPr>
          <p:cNvSpPr/>
          <p:nvPr userDrawn="1"/>
        </p:nvSpPr>
        <p:spPr>
          <a:xfrm>
            <a:off x="716742" y="2467783"/>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BF012F1-D588-4F57-88B5-6F5532BADA92}"/>
              </a:ext>
            </a:extLst>
          </p:cNvPr>
          <p:cNvSpPr/>
          <p:nvPr userDrawn="1"/>
        </p:nvSpPr>
        <p:spPr>
          <a:xfrm>
            <a:off x="0"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03FFB96-6B81-475C-995F-610FEC231FEE}"/>
              </a:ext>
            </a:extLst>
          </p:cNvPr>
          <p:cNvSpPr/>
          <p:nvPr userDrawn="1"/>
        </p:nvSpPr>
        <p:spPr>
          <a:xfrm>
            <a:off x="5733936" y="2467783"/>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069B2B0-3E3B-4E71-8023-5CEF05BF4DF3}"/>
              </a:ext>
            </a:extLst>
          </p:cNvPr>
          <p:cNvSpPr/>
          <p:nvPr userDrawn="1"/>
        </p:nvSpPr>
        <p:spPr>
          <a:xfrm>
            <a:off x="3942081" y="2467783"/>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088EB2E-CD96-47B9-A63A-8D18CCA89512}"/>
              </a:ext>
            </a:extLst>
          </p:cNvPr>
          <p:cNvSpPr/>
          <p:nvPr userDrawn="1"/>
        </p:nvSpPr>
        <p:spPr>
          <a:xfrm>
            <a:off x="11467872"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338708E-067F-4FA9-BA12-1C4EA2B37A63}"/>
              </a:ext>
            </a:extLst>
          </p:cNvPr>
          <p:cNvSpPr/>
          <p:nvPr userDrawn="1"/>
        </p:nvSpPr>
        <p:spPr>
          <a:xfrm>
            <a:off x="10751130"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35FFEA-E06D-408B-A778-0B32F03EFF9F}"/>
              </a:ext>
            </a:extLst>
          </p:cNvPr>
          <p:cNvSpPr/>
          <p:nvPr userDrawn="1"/>
        </p:nvSpPr>
        <p:spPr>
          <a:xfrm>
            <a:off x="1182624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A48561E-6688-489C-BA9B-9C5D3AD90706}"/>
              </a:ext>
            </a:extLst>
          </p:cNvPr>
          <p:cNvSpPr/>
          <p:nvPr userDrawn="1"/>
        </p:nvSpPr>
        <p:spPr>
          <a:xfrm>
            <a:off x="10034388"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6BE74A-DCDC-4736-A000-7680D880DF04}"/>
              </a:ext>
            </a:extLst>
          </p:cNvPr>
          <p:cNvSpPr/>
          <p:nvPr userDrawn="1"/>
        </p:nvSpPr>
        <p:spPr>
          <a:xfrm>
            <a:off x="9317646"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5030A29-CB1B-4217-961C-E14F3593D004}"/>
              </a:ext>
            </a:extLst>
          </p:cNvPr>
          <p:cNvSpPr/>
          <p:nvPr userDrawn="1"/>
        </p:nvSpPr>
        <p:spPr>
          <a:xfrm>
            <a:off x="8600904"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D0C4995-9291-4EC8-9EE7-99138E697D86}"/>
              </a:ext>
            </a:extLst>
          </p:cNvPr>
          <p:cNvSpPr/>
          <p:nvPr userDrawn="1"/>
        </p:nvSpPr>
        <p:spPr>
          <a:xfrm>
            <a:off x="9676017"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3F7B342-9394-4E5F-BE39-DC03310AD81F}"/>
              </a:ext>
            </a:extLst>
          </p:cNvPr>
          <p:cNvSpPr/>
          <p:nvPr userDrawn="1"/>
        </p:nvSpPr>
        <p:spPr>
          <a:xfrm>
            <a:off x="8242533"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D4940C5-39A1-40E8-8A26-EDA81A5FF6E2}"/>
              </a:ext>
            </a:extLst>
          </p:cNvPr>
          <p:cNvSpPr/>
          <p:nvPr userDrawn="1"/>
        </p:nvSpPr>
        <p:spPr>
          <a:xfrm>
            <a:off x="7884162"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F268A38-2DB0-40ED-A3BD-7B0DBF3DC185}"/>
              </a:ext>
            </a:extLst>
          </p:cNvPr>
          <p:cNvSpPr/>
          <p:nvPr userDrawn="1"/>
        </p:nvSpPr>
        <p:spPr>
          <a:xfrm>
            <a:off x="6809049" y="2467783"/>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222658B-4E93-40D4-8683-4BFDB7FD28AC}"/>
              </a:ext>
            </a:extLst>
          </p:cNvPr>
          <p:cNvSpPr/>
          <p:nvPr userDrawn="1"/>
        </p:nvSpPr>
        <p:spPr>
          <a:xfrm>
            <a:off x="11109501"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CE94E203-4D9D-4315-811B-6AEBDA949895}"/>
              </a:ext>
            </a:extLst>
          </p:cNvPr>
          <p:cNvSpPr/>
          <p:nvPr userDrawn="1"/>
        </p:nvSpPr>
        <p:spPr>
          <a:xfrm>
            <a:off x="7525791"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958DF5A4-693E-486D-BAB8-69D0BDAE74CE}"/>
              </a:ext>
            </a:extLst>
          </p:cNvPr>
          <p:cNvSpPr/>
          <p:nvPr userDrawn="1"/>
        </p:nvSpPr>
        <p:spPr>
          <a:xfrm>
            <a:off x="8959275"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FBA4F83-ED0B-439D-983D-DBBFB23D2612}"/>
              </a:ext>
            </a:extLst>
          </p:cNvPr>
          <p:cNvSpPr/>
          <p:nvPr userDrawn="1"/>
        </p:nvSpPr>
        <p:spPr>
          <a:xfrm>
            <a:off x="716742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EB3F76F-9FC5-454E-9B4F-C471289878CD}"/>
              </a:ext>
            </a:extLst>
          </p:cNvPr>
          <p:cNvSpPr/>
          <p:nvPr userDrawn="1"/>
        </p:nvSpPr>
        <p:spPr>
          <a:xfrm>
            <a:off x="6450678"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1B303D9-4182-4C78-A463-7ED50F26193B}"/>
              </a:ext>
            </a:extLst>
          </p:cNvPr>
          <p:cNvSpPr/>
          <p:nvPr userDrawn="1"/>
        </p:nvSpPr>
        <p:spPr>
          <a:xfrm>
            <a:off x="10392759"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 Placeholder 2">
            <a:extLst>
              <a:ext uri="{FF2B5EF4-FFF2-40B4-BE49-F238E27FC236}">
                <a16:creationId xmlns:a16="http://schemas.microsoft.com/office/drawing/2014/main" id="{EF16DA6B-95E3-47E1-84FF-3BC278B41388}"/>
              </a:ext>
            </a:extLst>
          </p:cNvPr>
          <p:cNvSpPr>
            <a:spLocks noGrp="1"/>
          </p:cNvSpPr>
          <p:nvPr>
            <p:ph type="body" idx="10"/>
          </p:nvPr>
        </p:nvSpPr>
        <p:spPr>
          <a:xfrm>
            <a:off x="956168" y="4922388"/>
            <a:ext cx="2176974" cy="566511"/>
          </a:xfrm>
        </p:spPr>
        <p:txBody>
          <a:bodyPr lIns="0">
            <a:no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8" name="Online Image Placeholder 4">
            <a:extLst>
              <a:ext uri="{FF2B5EF4-FFF2-40B4-BE49-F238E27FC236}">
                <a16:creationId xmlns:a16="http://schemas.microsoft.com/office/drawing/2014/main" id="{CAAD9B35-EE81-48EC-8761-181F054A07C5}"/>
              </a:ext>
            </a:extLst>
          </p:cNvPr>
          <p:cNvSpPr>
            <a:spLocks noGrp="1"/>
          </p:cNvSpPr>
          <p:nvPr>
            <p:ph type="clipArt" sz="quarter" idx="11"/>
          </p:nvPr>
        </p:nvSpPr>
        <p:spPr>
          <a:xfrm>
            <a:off x="1668302" y="3911001"/>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69" name="Text Placeholder 2">
            <a:extLst>
              <a:ext uri="{FF2B5EF4-FFF2-40B4-BE49-F238E27FC236}">
                <a16:creationId xmlns:a16="http://schemas.microsoft.com/office/drawing/2014/main" id="{BDA65F58-E1F7-44CA-BD9C-34919803B82A}"/>
              </a:ext>
            </a:extLst>
          </p:cNvPr>
          <p:cNvSpPr>
            <a:spLocks noGrp="1"/>
          </p:cNvSpPr>
          <p:nvPr>
            <p:ph type="body" idx="12"/>
          </p:nvPr>
        </p:nvSpPr>
        <p:spPr>
          <a:xfrm>
            <a:off x="4969746" y="4922388"/>
            <a:ext cx="2176974" cy="566511"/>
          </a:xfrm>
        </p:spPr>
        <p:txBody>
          <a:bodyPr lIns="0">
            <a:no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0" name="Online Image Placeholder 4">
            <a:extLst>
              <a:ext uri="{FF2B5EF4-FFF2-40B4-BE49-F238E27FC236}">
                <a16:creationId xmlns:a16="http://schemas.microsoft.com/office/drawing/2014/main" id="{0FC3B20B-4758-4A42-8F93-33F464E4670F}"/>
              </a:ext>
            </a:extLst>
          </p:cNvPr>
          <p:cNvSpPr>
            <a:spLocks noGrp="1"/>
          </p:cNvSpPr>
          <p:nvPr>
            <p:ph type="clipArt" sz="quarter" idx="13"/>
          </p:nvPr>
        </p:nvSpPr>
        <p:spPr>
          <a:xfrm>
            <a:off x="5681880" y="3911001"/>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72" name="Text Placeholder 2">
            <a:extLst>
              <a:ext uri="{FF2B5EF4-FFF2-40B4-BE49-F238E27FC236}">
                <a16:creationId xmlns:a16="http://schemas.microsoft.com/office/drawing/2014/main" id="{3235C0E0-A540-41F6-8358-8E19E9EFBA01}"/>
              </a:ext>
            </a:extLst>
          </p:cNvPr>
          <p:cNvSpPr>
            <a:spLocks noGrp="1"/>
          </p:cNvSpPr>
          <p:nvPr>
            <p:ph type="body" idx="14"/>
          </p:nvPr>
        </p:nvSpPr>
        <p:spPr>
          <a:xfrm>
            <a:off x="9050970" y="4922388"/>
            <a:ext cx="2176974" cy="566511"/>
          </a:xfrm>
        </p:spPr>
        <p:txBody>
          <a:bodyPr lIns="0">
            <a:no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3" name="Online Image Placeholder 4">
            <a:extLst>
              <a:ext uri="{FF2B5EF4-FFF2-40B4-BE49-F238E27FC236}">
                <a16:creationId xmlns:a16="http://schemas.microsoft.com/office/drawing/2014/main" id="{D16285A0-0824-4A0A-892F-2ABEEB9CAC28}"/>
              </a:ext>
            </a:extLst>
          </p:cNvPr>
          <p:cNvSpPr>
            <a:spLocks noGrp="1"/>
          </p:cNvSpPr>
          <p:nvPr>
            <p:ph type="clipArt" sz="quarter" idx="15"/>
          </p:nvPr>
        </p:nvSpPr>
        <p:spPr>
          <a:xfrm>
            <a:off x="9763104" y="3911001"/>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74" name="Date Placeholder 3">
            <a:extLst>
              <a:ext uri="{FF2B5EF4-FFF2-40B4-BE49-F238E27FC236}">
                <a16:creationId xmlns:a16="http://schemas.microsoft.com/office/drawing/2014/main" id="{403A449B-E2DB-41B6-A150-A5C66BE78D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1">
                    <a:lumMod val="20000"/>
                    <a:lumOff val="80000"/>
                  </a:schemeClr>
                </a:solidFill>
              </a:defRPr>
            </a:lvl1pPr>
          </a:lstStyle>
          <a:p>
            <a:r>
              <a:rPr lang="en-US"/>
              <a:t>01/08/2024</a:t>
            </a:r>
            <a:endParaRPr lang="en-US" dirty="0"/>
          </a:p>
        </p:txBody>
      </p:sp>
      <p:sp>
        <p:nvSpPr>
          <p:cNvPr id="75" name="Footer Placeholder 4">
            <a:extLst>
              <a:ext uri="{FF2B5EF4-FFF2-40B4-BE49-F238E27FC236}">
                <a16:creationId xmlns:a16="http://schemas.microsoft.com/office/drawing/2014/main" id="{1D45A931-0FDA-46B3-A78A-EDB46C29F3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r>
              <a:rPr lang="en-US"/>
              <a:t>USA Consumer Behavior and Shopping Trends</a:t>
            </a:r>
            <a:endParaRPr lang="en-US" dirty="0"/>
          </a:p>
        </p:txBody>
      </p:sp>
      <p:sp>
        <p:nvSpPr>
          <p:cNvPr id="76" name="Slide Number Placeholder 5">
            <a:extLst>
              <a:ext uri="{FF2B5EF4-FFF2-40B4-BE49-F238E27FC236}">
                <a16:creationId xmlns:a16="http://schemas.microsoft.com/office/drawing/2014/main" id="{43592334-BF43-483B-9ED5-B96DF770B5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0251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3657600" y="3296920"/>
            <a:ext cx="7315200" cy="674370"/>
          </a:xfrm>
        </p:spPr>
        <p:txBody>
          <a:bodyPr>
            <a:normAutofit/>
          </a:bodyPr>
          <a:lstStyle>
            <a:lvl1pPr marL="0" indent="0" algn="ctr">
              <a:lnSpc>
                <a:spcPct val="100000"/>
              </a:lnSpc>
              <a:buNone/>
              <a:defRPr lang="en-US" sz="24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8" name="Rectangle 7">
            <a:extLst>
              <a:ext uri="{FF2B5EF4-FFF2-40B4-BE49-F238E27FC236}">
                <a16:creationId xmlns:a16="http://schemas.microsoft.com/office/drawing/2014/main" id="{DC9118C8-2BD4-4A40-BC58-4FE44DEC7363}"/>
              </a:ext>
            </a:extLst>
          </p:cNvPr>
          <p:cNvSpPr/>
          <p:nvPr userDrawn="1"/>
        </p:nvSpPr>
        <p:spPr>
          <a:xfrm>
            <a:off x="211836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4AD9616-1E71-41BB-8C88-7A8B2E678B19}"/>
              </a:ext>
            </a:extLst>
          </p:cNvPr>
          <p:cNvSpPr/>
          <p:nvPr userDrawn="1"/>
        </p:nvSpPr>
        <p:spPr>
          <a:xfrm>
            <a:off x="211836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C0C635-E6DB-4926-AB50-27C9523BA6D9}"/>
              </a:ext>
            </a:extLst>
          </p:cNvPr>
          <p:cNvSpPr/>
          <p:nvPr userDrawn="1"/>
        </p:nvSpPr>
        <p:spPr>
          <a:xfrm>
            <a:off x="2118360" y="27432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C2E78C-B45B-4FC7-8BA2-B26C3B4C1B7B}"/>
              </a:ext>
            </a:extLst>
          </p:cNvPr>
          <p:cNvSpPr/>
          <p:nvPr userDrawn="1"/>
        </p:nvSpPr>
        <p:spPr>
          <a:xfrm>
            <a:off x="211836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E27586E-6CC4-43CF-85A4-5F1DEBF538EE}"/>
              </a:ext>
            </a:extLst>
          </p:cNvPr>
          <p:cNvSpPr/>
          <p:nvPr userDrawn="1"/>
        </p:nvSpPr>
        <p:spPr>
          <a:xfrm>
            <a:off x="211836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EA87086-44EB-4B15-9068-C89D4316CCC4}"/>
              </a:ext>
            </a:extLst>
          </p:cNvPr>
          <p:cNvSpPr/>
          <p:nvPr userDrawn="1"/>
        </p:nvSpPr>
        <p:spPr>
          <a:xfrm>
            <a:off x="211836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2DBA141-4D66-475C-A7A4-24D56F66EA01}"/>
              </a:ext>
            </a:extLst>
          </p:cNvPr>
          <p:cNvSpPr/>
          <p:nvPr userDrawn="1"/>
        </p:nvSpPr>
        <p:spPr>
          <a:xfrm>
            <a:off x="2118360" y="41148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236208B-40F2-466D-94DD-475C48CC33F1}"/>
              </a:ext>
            </a:extLst>
          </p:cNvPr>
          <p:cNvSpPr/>
          <p:nvPr userDrawn="1"/>
        </p:nvSpPr>
        <p:spPr>
          <a:xfrm>
            <a:off x="211836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5A7F399-568C-49DE-BEA4-F1693AC34329}"/>
              </a:ext>
            </a:extLst>
          </p:cNvPr>
          <p:cNvSpPr/>
          <p:nvPr userDrawn="1"/>
        </p:nvSpPr>
        <p:spPr>
          <a:xfrm>
            <a:off x="2118360" y="48006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004A9B4-FE61-456D-821E-17BBAF611724}"/>
              </a:ext>
            </a:extLst>
          </p:cNvPr>
          <p:cNvSpPr/>
          <p:nvPr userDrawn="1"/>
        </p:nvSpPr>
        <p:spPr>
          <a:xfrm>
            <a:off x="211836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E9149E0-1DA5-4D13-B672-D5D022B66892}"/>
              </a:ext>
            </a:extLst>
          </p:cNvPr>
          <p:cNvSpPr/>
          <p:nvPr userDrawn="1"/>
        </p:nvSpPr>
        <p:spPr>
          <a:xfrm>
            <a:off x="2118360" y="65151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34998EA-58DB-4394-B448-32D5476A0416}"/>
              </a:ext>
            </a:extLst>
          </p:cNvPr>
          <p:cNvSpPr/>
          <p:nvPr userDrawn="1"/>
        </p:nvSpPr>
        <p:spPr>
          <a:xfrm>
            <a:off x="2118360" y="3429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D0B7785-DD94-4481-9BE0-30321A1E5D4F}"/>
              </a:ext>
            </a:extLst>
          </p:cNvPr>
          <p:cNvSpPr/>
          <p:nvPr userDrawn="1"/>
        </p:nvSpPr>
        <p:spPr>
          <a:xfrm>
            <a:off x="211836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5CA73DF-3F6B-4A8B-BC96-5F0E8816759D}"/>
              </a:ext>
            </a:extLst>
          </p:cNvPr>
          <p:cNvSpPr/>
          <p:nvPr userDrawn="1"/>
        </p:nvSpPr>
        <p:spPr>
          <a:xfrm>
            <a:off x="2118360" y="54864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256AF0A-DC14-4B8A-B41C-950B659F5248}"/>
              </a:ext>
            </a:extLst>
          </p:cNvPr>
          <p:cNvSpPr/>
          <p:nvPr userDrawn="1"/>
        </p:nvSpPr>
        <p:spPr>
          <a:xfrm>
            <a:off x="211836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35D68D2-7542-4F1E-923A-0C6C255A8566}"/>
              </a:ext>
            </a:extLst>
          </p:cNvPr>
          <p:cNvSpPr/>
          <p:nvPr userDrawn="1"/>
        </p:nvSpPr>
        <p:spPr>
          <a:xfrm>
            <a:off x="211836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0DD9ED3-7DCD-4E23-94F2-51C26D610A2B}"/>
              </a:ext>
            </a:extLst>
          </p:cNvPr>
          <p:cNvSpPr/>
          <p:nvPr userDrawn="1"/>
        </p:nvSpPr>
        <p:spPr>
          <a:xfrm>
            <a:off x="2118360" y="6858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7ED83BD-EB0D-46BD-A015-91554B991642}"/>
              </a:ext>
            </a:extLst>
          </p:cNvPr>
          <p:cNvSpPr/>
          <p:nvPr userDrawn="1"/>
        </p:nvSpPr>
        <p:spPr>
          <a:xfrm>
            <a:off x="211836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69C2404-050F-4EF9-B5FD-333059A9D6FA}"/>
              </a:ext>
            </a:extLst>
          </p:cNvPr>
          <p:cNvSpPr/>
          <p:nvPr userDrawn="1"/>
        </p:nvSpPr>
        <p:spPr>
          <a:xfrm>
            <a:off x="2118360" y="17145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4710FF2-3868-4BB0-AA0F-85DAD4623984}"/>
              </a:ext>
            </a:extLst>
          </p:cNvPr>
          <p:cNvSpPr/>
          <p:nvPr userDrawn="1"/>
        </p:nvSpPr>
        <p:spPr>
          <a:xfrm>
            <a:off x="2118360" y="20574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961596BB-AB96-498E-9FC6-5A2AB545015E}"/>
              </a:ext>
            </a:extLst>
          </p:cNvPr>
          <p:cNvSpPr/>
          <p:nvPr userDrawn="1"/>
        </p:nvSpPr>
        <p:spPr>
          <a:xfrm>
            <a:off x="0" y="0"/>
            <a:ext cx="2133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rot="16200000">
            <a:off x="-2374585" y="2766220"/>
            <a:ext cx="6858002" cy="1325563"/>
          </a:xfrm>
        </p:spPr>
        <p:txBody>
          <a:bodyPr>
            <a:norm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50" name="Content Placeholder 2">
            <a:extLst>
              <a:ext uri="{FF2B5EF4-FFF2-40B4-BE49-F238E27FC236}">
                <a16:creationId xmlns:a16="http://schemas.microsoft.com/office/drawing/2014/main" id="{3D1D7F95-338B-478D-B221-D4C9EC5472B2}"/>
              </a:ext>
            </a:extLst>
          </p:cNvPr>
          <p:cNvSpPr>
            <a:spLocks noGrp="1"/>
          </p:cNvSpPr>
          <p:nvPr>
            <p:ph idx="11"/>
          </p:nvPr>
        </p:nvSpPr>
        <p:spPr>
          <a:xfrm>
            <a:off x="3657600" y="4126230"/>
            <a:ext cx="7315200" cy="674370"/>
          </a:xfrm>
        </p:spPr>
        <p:txBody>
          <a:bodyPr>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5" name="Online Image Placeholder 4">
            <a:extLst>
              <a:ext uri="{FF2B5EF4-FFF2-40B4-BE49-F238E27FC236}">
                <a16:creationId xmlns:a16="http://schemas.microsoft.com/office/drawing/2014/main" id="{B1173A38-564B-4926-9E0B-57DAB42A7194}"/>
              </a:ext>
            </a:extLst>
          </p:cNvPr>
          <p:cNvSpPr>
            <a:spLocks noGrp="1"/>
          </p:cNvSpPr>
          <p:nvPr>
            <p:ph type="clipArt" sz="quarter" idx="15"/>
          </p:nvPr>
        </p:nvSpPr>
        <p:spPr>
          <a:xfrm>
            <a:off x="6743700" y="1899285"/>
            <a:ext cx="1127125" cy="1127125"/>
          </a:xfrm>
        </p:spPr>
        <p:txBody>
          <a:bodyPr>
            <a:normAutofit/>
          </a:bodyPr>
          <a:lstStyle>
            <a:lvl1pPr>
              <a:defRPr sz="1800">
                <a:solidFill>
                  <a:schemeClr val="bg1"/>
                </a:solidFill>
              </a:defRPr>
            </a:lvl1pPr>
          </a:lstStyle>
          <a:p>
            <a:r>
              <a:rPr lang="en-US"/>
              <a:t>Click icon to add online image</a:t>
            </a:r>
            <a:endParaRPr lang="en-US" dirty="0"/>
          </a:p>
        </p:txBody>
      </p:sp>
      <p:sp>
        <p:nvSpPr>
          <p:cNvPr id="33" name="Date Placeholder 3">
            <a:extLst>
              <a:ext uri="{FF2B5EF4-FFF2-40B4-BE49-F238E27FC236}">
                <a16:creationId xmlns:a16="http://schemas.microsoft.com/office/drawing/2014/main" id="{2A70D14D-B032-42AB-863B-09AB9DB8C758}"/>
              </a:ext>
            </a:extLst>
          </p:cNvPr>
          <p:cNvSpPr>
            <a:spLocks noGrp="1"/>
          </p:cNvSpPr>
          <p:nvPr>
            <p:ph type="dt" sz="half" idx="2"/>
          </p:nvPr>
        </p:nvSpPr>
        <p:spPr>
          <a:xfrm>
            <a:off x="3299460" y="6356350"/>
            <a:ext cx="2709454" cy="365125"/>
          </a:xfrm>
          <a:prstGeom prst="rect">
            <a:avLst/>
          </a:prstGeom>
        </p:spPr>
        <p:txBody>
          <a:bodyPr vert="horz" lIns="91440" tIns="45720" rIns="91440" bIns="45720" rtlCol="0" anchor="ctr"/>
          <a:lstStyle>
            <a:lvl1pPr algn="l">
              <a:defRPr sz="900">
                <a:solidFill>
                  <a:schemeClr val="accent4">
                    <a:lumMod val="20000"/>
                    <a:lumOff val="80000"/>
                  </a:schemeClr>
                </a:solidFill>
              </a:defRPr>
            </a:lvl1pPr>
          </a:lstStyle>
          <a:p>
            <a:r>
              <a:rPr lang="en-US"/>
              <a:t>01/08/2024</a:t>
            </a:r>
            <a:endParaRPr lang="en-US" dirty="0"/>
          </a:p>
        </p:txBody>
      </p:sp>
      <p:sp>
        <p:nvSpPr>
          <p:cNvPr id="35" name="Footer Placeholder 4">
            <a:extLst>
              <a:ext uri="{FF2B5EF4-FFF2-40B4-BE49-F238E27FC236}">
                <a16:creationId xmlns:a16="http://schemas.microsoft.com/office/drawing/2014/main" id="{06761B94-9FB3-4CC8-9201-29F6032957EB}"/>
              </a:ext>
            </a:extLst>
          </p:cNvPr>
          <p:cNvSpPr>
            <a:spLocks noGrp="1"/>
          </p:cNvSpPr>
          <p:nvPr>
            <p:ph type="ftr" sz="quarter" idx="3"/>
          </p:nvPr>
        </p:nvSpPr>
        <p:spPr>
          <a:xfrm>
            <a:off x="6183089" y="6356350"/>
            <a:ext cx="225334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r>
              <a:rPr lang="en-US"/>
              <a:t>USA Consumer Behavior and Shopping Trends</a:t>
            </a:r>
            <a:endParaRPr lang="en-US" dirty="0"/>
          </a:p>
        </p:txBody>
      </p:sp>
      <p:sp>
        <p:nvSpPr>
          <p:cNvPr id="37" name="Slide Number Placeholder 5">
            <a:extLst>
              <a:ext uri="{FF2B5EF4-FFF2-40B4-BE49-F238E27FC236}">
                <a16:creationId xmlns:a16="http://schemas.microsoft.com/office/drawing/2014/main" id="{E3302F78-FDF8-4294-A286-EBE868040B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4">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26575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accent3"/>
        </a:solidFill>
        <a:effectLst/>
      </p:bgPr>
    </p:bg>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D6DBA18F-1861-4C2A-8FFE-4E883AEC0B63}"/>
              </a:ext>
            </a:extLst>
          </p:cNvPr>
          <p:cNvSpPr>
            <a:spLocks noGrp="1"/>
          </p:cNvSpPr>
          <p:nvPr>
            <p:ph type="pic" sz="quarter" idx="10"/>
          </p:nvPr>
        </p:nvSpPr>
        <p:spPr>
          <a:xfrm>
            <a:off x="6092825" y="0"/>
            <a:ext cx="6099175" cy="6251575"/>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35025" y="1333500"/>
            <a:ext cx="4493260" cy="1946275"/>
          </a:xfrm>
        </p:spPr>
        <p:txBody>
          <a:bodyPr anchor="b">
            <a:normAutofit/>
          </a:bodyPr>
          <a:lstStyle>
            <a:lvl1pPr>
              <a:defRPr sz="3800" b="1">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3886200"/>
            <a:ext cx="4493260" cy="2364740"/>
          </a:xfrm>
        </p:spPr>
        <p:txBody>
          <a:bodyPr numCol="2">
            <a:normAutofit/>
          </a:bodyPr>
          <a:lstStyle>
            <a:lvl1pPr marL="0" indent="0">
              <a:lnSpc>
                <a:spcPct val="100000"/>
              </a:lnSpc>
              <a:buNone/>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806E491E-8435-44CE-B968-83D09EE49881}"/>
              </a:ext>
            </a:extLst>
          </p:cNvPr>
          <p:cNvSpPr/>
          <p:nvPr userDrawn="1"/>
        </p:nvSpPr>
        <p:spPr>
          <a:xfrm>
            <a:off x="6093585" y="625094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9A03180-44BE-4E4D-BF73-EE5DAD729554}"/>
              </a:ext>
            </a:extLst>
          </p:cNvPr>
          <p:cNvSpPr/>
          <p:nvPr userDrawn="1"/>
        </p:nvSpPr>
        <p:spPr>
          <a:xfrm>
            <a:off x="7313887" y="6252097"/>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723494C-1FD5-4EBA-8A6B-6C58A70E245E}"/>
              </a:ext>
            </a:extLst>
          </p:cNvPr>
          <p:cNvSpPr/>
          <p:nvPr userDrawn="1"/>
        </p:nvSpPr>
        <p:spPr>
          <a:xfrm>
            <a:off x="7924038" y="6252097"/>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7B4F5D5-9FB3-40E0-9D7F-F5F040B1600D}"/>
              </a:ext>
            </a:extLst>
          </p:cNvPr>
          <p:cNvSpPr/>
          <p:nvPr userDrawn="1"/>
        </p:nvSpPr>
        <p:spPr>
          <a:xfrm>
            <a:off x="8534189" y="6252097"/>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E5FAC9F-7B71-487B-85A6-B4F56F65E4C2}"/>
              </a:ext>
            </a:extLst>
          </p:cNvPr>
          <p:cNvSpPr/>
          <p:nvPr userDrawn="1"/>
        </p:nvSpPr>
        <p:spPr>
          <a:xfrm>
            <a:off x="9144340" y="6252097"/>
            <a:ext cx="607060" cy="607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4321CDD-C6D0-43F2-A170-9E4DF40B2894}"/>
              </a:ext>
            </a:extLst>
          </p:cNvPr>
          <p:cNvSpPr/>
          <p:nvPr userDrawn="1"/>
        </p:nvSpPr>
        <p:spPr>
          <a:xfrm>
            <a:off x="9754491" y="6252097"/>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DA8C59A-C559-4262-8FCA-EAC9CF7210A9}"/>
              </a:ext>
            </a:extLst>
          </p:cNvPr>
          <p:cNvSpPr/>
          <p:nvPr userDrawn="1"/>
        </p:nvSpPr>
        <p:spPr>
          <a:xfrm>
            <a:off x="10364642" y="6252097"/>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73707CE-E446-40A9-83AF-F04214AFAEF3}"/>
              </a:ext>
            </a:extLst>
          </p:cNvPr>
          <p:cNvSpPr/>
          <p:nvPr userDrawn="1"/>
        </p:nvSpPr>
        <p:spPr>
          <a:xfrm>
            <a:off x="10974793" y="6252097"/>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DB05DAC-B1E0-42D0-B507-570CF69E87E7}"/>
              </a:ext>
            </a:extLst>
          </p:cNvPr>
          <p:cNvSpPr/>
          <p:nvPr userDrawn="1"/>
        </p:nvSpPr>
        <p:spPr>
          <a:xfrm>
            <a:off x="11584940" y="6252097"/>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0FA9F79-40D8-44D3-BDF1-C1310C2FC407}"/>
              </a:ext>
            </a:extLst>
          </p:cNvPr>
          <p:cNvSpPr/>
          <p:nvPr userDrawn="1"/>
        </p:nvSpPr>
        <p:spPr>
          <a:xfrm>
            <a:off x="6703736" y="6252097"/>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DB852A5-9EEB-4624-BADD-F5FF19960517}"/>
              </a:ext>
            </a:extLst>
          </p:cNvPr>
          <p:cNvSpPr/>
          <p:nvPr userDrawn="1"/>
        </p:nvSpPr>
        <p:spPr>
          <a:xfrm>
            <a:off x="835025" y="848032"/>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ate Placeholder 3">
            <a:extLst>
              <a:ext uri="{FF2B5EF4-FFF2-40B4-BE49-F238E27FC236}">
                <a16:creationId xmlns:a16="http://schemas.microsoft.com/office/drawing/2014/main" id="{E2D1610F-F8AC-4CFC-BF3C-E85A51D67E22}"/>
              </a:ext>
            </a:extLst>
          </p:cNvPr>
          <p:cNvSpPr>
            <a:spLocks noGrp="1"/>
          </p:cNvSpPr>
          <p:nvPr>
            <p:ph type="dt" sz="half" idx="11"/>
          </p:nvPr>
        </p:nvSpPr>
        <p:spPr>
          <a:xfrm>
            <a:off x="835025" y="6356350"/>
            <a:ext cx="806416" cy="365125"/>
          </a:xfrm>
        </p:spPr>
        <p:txBody>
          <a:bodyPr/>
          <a:lstStyle>
            <a:lvl1pPr>
              <a:defRPr sz="900">
                <a:solidFill>
                  <a:schemeClr val="accent3">
                    <a:lumMod val="20000"/>
                    <a:lumOff val="80000"/>
                  </a:schemeClr>
                </a:solidFill>
              </a:defRPr>
            </a:lvl1pPr>
          </a:lstStyle>
          <a:p>
            <a:r>
              <a:rPr lang="en-US"/>
              <a:t>01/08/2024</a:t>
            </a:r>
            <a:endParaRPr lang="en-US" dirty="0"/>
          </a:p>
        </p:txBody>
      </p:sp>
      <p:sp>
        <p:nvSpPr>
          <p:cNvPr id="20" name="Footer Placeholder 4">
            <a:extLst>
              <a:ext uri="{FF2B5EF4-FFF2-40B4-BE49-F238E27FC236}">
                <a16:creationId xmlns:a16="http://schemas.microsoft.com/office/drawing/2014/main" id="{B9B1A01F-A9EE-4009-8274-36D560D838C7}"/>
              </a:ext>
            </a:extLst>
          </p:cNvPr>
          <p:cNvSpPr>
            <a:spLocks noGrp="1"/>
          </p:cNvSpPr>
          <p:nvPr>
            <p:ph type="ftr" sz="quarter" idx="12"/>
          </p:nvPr>
        </p:nvSpPr>
        <p:spPr>
          <a:xfrm>
            <a:off x="1771957" y="6356350"/>
            <a:ext cx="2590346" cy="365125"/>
          </a:xfrm>
        </p:spPr>
        <p:txBody>
          <a:bodyPr/>
          <a:lstStyle>
            <a:lvl1pPr>
              <a:defRPr sz="900">
                <a:solidFill>
                  <a:schemeClr val="accent3">
                    <a:lumMod val="20000"/>
                    <a:lumOff val="80000"/>
                  </a:schemeClr>
                </a:solidFill>
              </a:defRPr>
            </a:lvl1pPr>
          </a:lstStyle>
          <a:p>
            <a:r>
              <a:rPr lang="en-US"/>
              <a:t>USA Consumer Behavior and Shopping Trends</a:t>
            </a:r>
            <a:endParaRPr lang="en-US" dirty="0"/>
          </a:p>
        </p:txBody>
      </p:sp>
      <p:sp>
        <p:nvSpPr>
          <p:cNvPr id="22" name="Slide Number Placeholder 5">
            <a:extLst>
              <a:ext uri="{FF2B5EF4-FFF2-40B4-BE49-F238E27FC236}">
                <a16:creationId xmlns:a16="http://schemas.microsoft.com/office/drawing/2014/main" id="{816387B0-6878-4D33-A72D-26350FC7B128}"/>
              </a:ext>
            </a:extLst>
          </p:cNvPr>
          <p:cNvSpPr>
            <a:spLocks noGrp="1"/>
          </p:cNvSpPr>
          <p:nvPr>
            <p:ph type="sldNum" sz="quarter" idx="13"/>
          </p:nvPr>
        </p:nvSpPr>
        <p:spPr>
          <a:xfrm>
            <a:off x="4518778" y="6356350"/>
            <a:ext cx="809507" cy="365125"/>
          </a:xfrm>
        </p:spPr>
        <p:txBody>
          <a:bodyPr/>
          <a:lstStyle>
            <a:lvl1pP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43621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602CDF5-333B-4D96-98D8-CDFB79A8430E}"/>
              </a:ext>
            </a:extLst>
          </p:cNvPr>
          <p:cNvSpPr/>
          <p:nvPr userDrawn="1"/>
        </p:nvSpPr>
        <p:spPr>
          <a:xfrm>
            <a:off x="10472928" y="3425047"/>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4BE2D702-5FB5-4F75-B96D-4F210F10EA62}"/>
              </a:ext>
            </a:extLst>
          </p:cNvPr>
          <p:cNvSpPr/>
          <p:nvPr userDrawn="1"/>
        </p:nvSpPr>
        <p:spPr>
          <a:xfrm>
            <a:off x="7044535" y="0"/>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835025" y="2074089"/>
            <a:ext cx="5522750" cy="1492476"/>
          </a:xfrm>
        </p:spPr>
        <p:txBody>
          <a:bodyPr lIns="0" bIns="0" anchor="b">
            <a:norm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AEC85266-52B0-409F-8CE4-E444E424D5E1}"/>
              </a:ext>
            </a:extLst>
          </p:cNvPr>
          <p:cNvSpPr>
            <a:spLocks noGrp="1"/>
          </p:cNvSpPr>
          <p:nvPr>
            <p:ph type="body" sz="quarter" idx="13" hasCustomPrompt="1"/>
          </p:nvPr>
        </p:nvSpPr>
        <p:spPr>
          <a:xfrm>
            <a:off x="835025" y="3865635"/>
            <a:ext cx="5522750" cy="1947336"/>
          </a:xfrm>
        </p:spPr>
        <p:txBody>
          <a:bodyPr lIns="0">
            <a:normAutofit/>
          </a:bodyPr>
          <a:lstStyle>
            <a:lvl1pPr marL="0" indent="0" algn="ctr">
              <a:lnSpc>
                <a:spcPct val="150000"/>
              </a:lnSpc>
              <a:buNone/>
              <a:defRPr sz="1600">
                <a:solidFill>
                  <a:schemeClr val="bg1"/>
                </a:solidFill>
              </a:defRPr>
            </a:lvl1pPr>
          </a:lstStyle>
          <a:p>
            <a:r>
              <a:rPr lang="en-US" dirty="0"/>
              <a:t>Click to edit Master subtitle style</a:t>
            </a:r>
          </a:p>
        </p:txBody>
      </p:sp>
      <p:sp>
        <p:nvSpPr>
          <p:cNvPr id="20" name="Rectangle 19">
            <a:extLst>
              <a:ext uri="{FF2B5EF4-FFF2-40B4-BE49-F238E27FC236}">
                <a16:creationId xmlns:a16="http://schemas.microsoft.com/office/drawing/2014/main" id="{0455E561-1242-4C3A-8D37-3138CA80547F}"/>
              </a:ext>
            </a:extLst>
          </p:cNvPr>
          <p:cNvSpPr/>
          <p:nvPr userDrawn="1"/>
        </p:nvSpPr>
        <p:spPr>
          <a:xfrm>
            <a:off x="10472928" y="1713063"/>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AFF298D-0F6B-4888-9B03-1FDDFE28B82B}"/>
              </a:ext>
            </a:extLst>
          </p:cNvPr>
          <p:cNvSpPr/>
          <p:nvPr userDrawn="1"/>
        </p:nvSpPr>
        <p:spPr>
          <a:xfrm>
            <a:off x="8755907" y="0"/>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2C19AED-A027-4017-B01A-E1E6583F81C6}"/>
              </a:ext>
            </a:extLst>
          </p:cNvPr>
          <p:cNvSpPr/>
          <p:nvPr userDrawn="1"/>
        </p:nvSpPr>
        <p:spPr>
          <a:xfrm>
            <a:off x="8755907" y="1713063"/>
            <a:ext cx="1719072" cy="17111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28C741F-060F-4718-A57B-A1162A01F72C}"/>
              </a:ext>
            </a:extLst>
          </p:cNvPr>
          <p:cNvSpPr/>
          <p:nvPr userDrawn="1"/>
        </p:nvSpPr>
        <p:spPr>
          <a:xfrm>
            <a:off x="8755907" y="3425047"/>
            <a:ext cx="1719072" cy="17130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67E4DE3-DDB5-444E-86D9-7B201F0BFC0F}"/>
              </a:ext>
            </a:extLst>
          </p:cNvPr>
          <p:cNvSpPr/>
          <p:nvPr userDrawn="1"/>
        </p:nvSpPr>
        <p:spPr>
          <a:xfrm>
            <a:off x="7044535" y="3425047"/>
            <a:ext cx="1719072" cy="1719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52">
            <a:extLst>
              <a:ext uri="{FF2B5EF4-FFF2-40B4-BE49-F238E27FC236}">
                <a16:creationId xmlns:a16="http://schemas.microsoft.com/office/drawing/2014/main" id="{7B163DE2-7989-4B1E-8299-5E64777AFA25}"/>
              </a:ext>
            </a:extLst>
          </p:cNvPr>
          <p:cNvSpPr>
            <a:spLocks noGrp="1"/>
          </p:cNvSpPr>
          <p:nvPr>
            <p:ph type="pic" sz="quarter" idx="14"/>
          </p:nvPr>
        </p:nvSpPr>
        <p:spPr>
          <a:xfrm>
            <a:off x="10472928" y="0"/>
            <a:ext cx="1719072" cy="1711166"/>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a:noAutofit/>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683976C8-BDBA-48C4-AC83-73D1D8F0F14C}"/>
              </a:ext>
            </a:extLst>
          </p:cNvPr>
          <p:cNvSpPr>
            <a:spLocks noGrp="1"/>
          </p:cNvSpPr>
          <p:nvPr>
            <p:ph type="pic" sz="quarter" idx="15"/>
          </p:nvPr>
        </p:nvSpPr>
        <p:spPr>
          <a:xfrm>
            <a:off x="10472928" y="5138928"/>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p>
            <a:r>
              <a:rPr lang="en-US"/>
              <a:t>Click icon to add picture</a:t>
            </a:r>
            <a:endParaRPr lang="en-US" dirty="0"/>
          </a:p>
        </p:txBody>
      </p:sp>
      <p:sp>
        <p:nvSpPr>
          <p:cNvPr id="54" name="Picture Placeholder 53">
            <a:extLst>
              <a:ext uri="{FF2B5EF4-FFF2-40B4-BE49-F238E27FC236}">
                <a16:creationId xmlns:a16="http://schemas.microsoft.com/office/drawing/2014/main" id="{71082593-1DC5-43B5-947C-7963DD90EBD9}"/>
              </a:ext>
            </a:extLst>
          </p:cNvPr>
          <p:cNvSpPr>
            <a:spLocks noGrp="1"/>
          </p:cNvSpPr>
          <p:nvPr>
            <p:ph type="pic" sz="quarter" idx="16"/>
          </p:nvPr>
        </p:nvSpPr>
        <p:spPr>
          <a:xfrm>
            <a:off x="7044535" y="1713063"/>
            <a:ext cx="1711372" cy="1711984"/>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p>
            <a:r>
              <a:rPr lang="en-US"/>
              <a:t>Click icon to add picture</a:t>
            </a:r>
            <a:endParaRPr lang="en-US" dirty="0"/>
          </a:p>
        </p:txBody>
      </p:sp>
      <p:sp>
        <p:nvSpPr>
          <p:cNvPr id="23" name="Date Placeholder 3">
            <a:extLst>
              <a:ext uri="{FF2B5EF4-FFF2-40B4-BE49-F238E27FC236}">
                <a16:creationId xmlns:a16="http://schemas.microsoft.com/office/drawing/2014/main" id="{B5DBA416-A900-41C7-B41E-F9D99DE451D5}"/>
              </a:ext>
            </a:extLst>
          </p:cNvPr>
          <p:cNvSpPr>
            <a:spLocks noGrp="1"/>
          </p:cNvSpPr>
          <p:nvPr>
            <p:ph type="dt" sz="half" idx="11"/>
          </p:nvPr>
        </p:nvSpPr>
        <p:spPr>
          <a:xfrm>
            <a:off x="835025" y="6356350"/>
            <a:ext cx="806416" cy="365125"/>
          </a:xfrm>
        </p:spPr>
        <p:txBody>
          <a:bodyPr/>
          <a:lstStyle>
            <a:lvl1pPr>
              <a:defRPr sz="900">
                <a:solidFill>
                  <a:schemeClr val="accent1">
                    <a:lumMod val="20000"/>
                    <a:lumOff val="80000"/>
                  </a:schemeClr>
                </a:solidFill>
              </a:defRPr>
            </a:lvl1pPr>
          </a:lstStyle>
          <a:p>
            <a:r>
              <a:rPr lang="en-US"/>
              <a:t>01/08/2024</a:t>
            </a:r>
            <a:endParaRPr lang="en-US" dirty="0"/>
          </a:p>
        </p:txBody>
      </p:sp>
      <p:sp>
        <p:nvSpPr>
          <p:cNvPr id="24" name="Footer Placeholder 4">
            <a:extLst>
              <a:ext uri="{FF2B5EF4-FFF2-40B4-BE49-F238E27FC236}">
                <a16:creationId xmlns:a16="http://schemas.microsoft.com/office/drawing/2014/main" id="{994B7D60-DBB5-47AC-87E6-7194D4E37CFE}"/>
              </a:ext>
            </a:extLst>
          </p:cNvPr>
          <p:cNvSpPr>
            <a:spLocks noGrp="1"/>
          </p:cNvSpPr>
          <p:nvPr>
            <p:ph type="ftr" sz="quarter" idx="12"/>
          </p:nvPr>
        </p:nvSpPr>
        <p:spPr>
          <a:xfrm>
            <a:off x="1771957" y="6356350"/>
            <a:ext cx="3660014" cy="365125"/>
          </a:xfrm>
        </p:spPr>
        <p:txBody>
          <a:bodyPr/>
          <a:lstStyle>
            <a:lvl1pPr>
              <a:defRPr sz="900">
                <a:solidFill>
                  <a:schemeClr val="accent1">
                    <a:lumMod val="20000"/>
                    <a:lumOff val="80000"/>
                  </a:schemeClr>
                </a:solidFill>
              </a:defRPr>
            </a:lvl1pPr>
          </a:lstStyle>
          <a:p>
            <a:r>
              <a:rPr lang="en-US"/>
              <a:t>USA Consumer Behavior and Shopping Trends</a:t>
            </a:r>
            <a:endParaRPr lang="en-US" dirty="0"/>
          </a:p>
        </p:txBody>
      </p:sp>
      <p:sp>
        <p:nvSpPr>
          <p:cNvPr id="25" name="Slide Number Placeholder 5">
            <a:extLst>
              <a:ext uri="{FF2B5EF4-FFF2-40B4-BE49-F238E27FC236}">
                <a16:creationId xmlns:a16="http://schemas.microsoft.com/office/drawing/2014/main" id="{B1B87CF0-D8F7-4D29-BF5C-58C43C97C9BE}"/>
              </a:ext>
            </a:extLst>
          </p:cNvPr>
          <p:cNvSpPr>
            <a:spLocks noGrp="1"/>
          </p:cNvSpPr>
          <p:nvPr>
            <p:ph type="sldNum" sz="quarter" idx="20"/>
          </p:nvPr>
        </p:nvSpPr>
        <p:spPr>
          <a:xfrm>
            <a:off x="5548268" y="6356350"/>
            <a:ext cx="809507" cy="365125"/>
          </a:xfrm>
        </p:spPr>
        <p:txBody>
          <a:bodyPr/>
          <a:lstStyle>
            <a:lvl1pPr>
              <a:defRPr sz="900">
                <a:solidFill>
                  <a:schemeClr val="accent1">
                    <a:lumMod val="20000"/>
                    <a:lumOff val="80000"/>
                  </a:schemeClr>
                </a:solidFill>
              </a:defRPr>
            </a:lvl1pPr>
          </a:lstStyle>
          <a:p>
            <a:fld id="{B5CEABB6-07DC-46E8-9B57-56EC44A396E5}" type="slidenum">
              <a:rPr lang="en-US" smtClean="0"/>
              <a:pPr/>
              <a:t>‹#›</a:t>
            </a:fld>
            <a:endParaRPr lang="en-US" dirty="0"/>
          </a:p>
        </p:txBody>
      </p:sp>
      <p:sp>
        <p:nvSpPr>
          <p:cNvPr id="40" name="Rectangle 39">
            <a:extLst>
              <a:ext uri="{FF2B5EF4-FFF2-40B4-BE49-F238E27FC236}">
                <a16:creationId xmlns:a16="http://schemas.microsoft.com/office/drawing/2014/main" id="{597D0707-6223-4E41-9E36-C3BF6C78CA4D}"/>
              </a:ext>
            </a:extLst>
          </p:cNvPr>
          <p:cNvSpPr/>
          <p:nvPr userDrawn="1"/>
        </p:nvSpPr>
        <p:spPr>
          <a:xfrm>
            <a:off x="8755907" y="5138928"/>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447C29C-1D94-4217-A4D7-E0E0A8CACEBC}"/>
              </a:ext>
            </a:extLst>
          </p:cNvPr>
          <p:cNvSpPr/>
          <p:nvPr userDrawn="1"/>
        </p:nvSpPr>
        <p:spPr>
          <a:xfrm>
            <a:off x="7044535" y="5138928"/>
            <a:ext cx="1719072" cy="1719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74362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2 picture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442200" y="1599882"/>
            <a:ext cx="3911600" cy="928688"/>
          </a:xfrm>
        </p:spPr>
        <p:txBody>
          <a:bodyPr lIns="0" anchor="t">
            <a:normAutofit/>
          </a:bodyPr>
          <a:lstStyle>
            <a:lvl1pPr>
              <a:defRPr sz="3800" b="1">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7442200" y="2667000"/>
            <a:ext cx="3911600" cy="3438144"/>
          </a:xfrm>
        </p:spPr>
        <p:txBody>
          <a:bodyPr lIns="0" numCol="1">
            <a:normAutofit/>
          </a:bodyPr>
          <a:lstStyle>
            <a:lvl1pPr marL="0" indent="0">
              <a:lnSpc>
                <a:spcPct val="100000"/>
              </a:lnSpc>
              <a:buNone/>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7442200" y="6356350"/>
            <a:ext cx="1005116" cy="365125"/>
          </a:xfrm>
        </p:spPr>
        <p:txBody>
          <a:bodyPr lIns="0"/>
          <a:lstStyle>
            <a:lvl1pPr>
              <a:defRPr sz="900">
                <a:solidFill>
                  <a:schemeClr val="accent1">
                    <a:lumMod val="20000"/>
                    <a:lumOff val="80000"/>
                  </a:schemeClr>
                </a:solidFill>
              </a:defRPr>
            </a:lvl1pPr>
          </a:lstStyle>
          <a:p>
            <a:r>
              <a:rPr lang="en-US"/>
              <a:t>01/08/2024</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8588829" y="6356350"/>
            <a:ext cx="1981200" cy="365125"/>
          </a:xfrm>
        </p:spPr>
        <p:txBody>
          <a:bodyPr/>
          <a:lstStyle>
            <a:lvl1pPr>
              <a:defRPr sz="900">
                <a:solidFill>
                  <a:schemeClr val="accent1">
                    <a:lumMod val="20000"/>
                    <a:lumOff val="80000"/>
                  </a:schemeClr>
                </a:solidFill>
              </a:defRPr>
            </a:lvl1pPr>
          </a:lstStyle>
          <a:p>
            <a:r>
              <a:rPr lang="en-US"/>
              <a:t>USA Consumer Behavior and Shopping Trends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10711542" y="6356350"/>
            <a:ext cx="642257" cy="365125"/>
          </a:xfrm>
        </p:spPr>
        <p:txBody>
          <a:bodyPr/>
          <a:lstStyle>
            <a:lvl1pPr>
              <a:defRPr sz="900">
                <a:solidFill>
                  <a:schemeClr val="accent1">
                    <a:lumMod val="20000"/>
                    <a:lumOff val="80000"/>
                  </a:schemeClr>
                </a:solidFill>
              </a:defRPr>
            </a:lvl1pPr>
          </a:lstStyle>
          <a:p>
            <a:fld id="{B5CEABB6-07DC-46E8-9B57-56EC44A396E5}" type="slidenum">
              <a:rPr lang="en-US" smtClean="0"/>
              <a:pPr/>
              <a:t>‹#›</a:t>
            </a:fld>
            <a:endParaRPr lang="en-US" dirty="0"/>
          </a:p>
        </p:txBody>
      </p:sp>
      <p:sp>
        <p:nvSpPr>
          <p:cNvPr id="9" name="Rectangle 8">
            <a:extLst>
              <a:ext uri="{FF2B5EF4-FFF2-40B4-BE49-F238E27FC236}">
                <a16:creationId xmlns:a16="http://schemas.microsoft.com/office/drawing/2014/main" id="{A17ADB92-0B1B-4197-89C6-501F17064283}"/>
              </a:ext>
            </a:extLst>
          </p:cNvPr>
          <p:cNvSpPr>
            <a:spLocks noChangeAspect="1"/>
          </p:cNvSpPr>
          <p:nvPr userDrawn="1"/>
        </p:nvSpPr>
        <p:spPr>
          <a:xfrm>
            <a:off x="0" y="3435096"/>
            <a:ext cx="3438144" cy="34381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A6E6F19-D213-4BFC-8D80-D66C9D2BD837}"/>
              </a:ext>
            </a:extLst>
          </p:cNvPr>
          <p:cNvSpPr>
            <a:spLocks noChangeAspect="1"/>
          </p:cNvSpPr>
          <p:nvPr userDrawn="1"/>
        </p:nvSpPr>
        <p:spPr>
          <a:xfrm>
            <a:off x="3429000" y="0"/>
            <a:ext cx="3438144" cy="345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2B2F89B6-A8D2-4031-8B1F-E4A466C20276}"/>
              </a:ext>
            </a:extLst>
          </p:cNvPr>
          <p:cNvSpPr>
            <a:spLocks noGrp="1"/>
          </p:cNvSpPr>
          <p:nvPr>
            <p:ph type="pic" sz="quarter" idx="13"/>
          </p:nvPr>
        </p:nvSpPr>
        <p:spPr>
          <a:xfrm>
            <a:off x="-4572" y="0"/>
            <a:ext cx="3438144" cy="3438144"/>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73B27F20-1796-4DA8-9840-EFA1E9ABA07E}"/>
              </a:ext>
            </a:extLst>
          </p:cNvPr>
          <p:cNvSpPr>
            <a:spLocks noGrp="1"/>
          </p:cNvSpPr>
          <p:nvPr>
            <p:ph type="pic" sz="quarter" idx="14"/>
          </p:nvPr>
        </p:nvSpPr>
        <p:spPr>
          <a:xfrm>
            <a:off x="3433572" y="3443974"/>
            <a:ext cx="3429000" cy="3422904"/>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r>
              <a:rPr lang="en-US"/>
              <a:t>Click icon to add picture</a:t>
            </a:r>
            <a:endParaRPr lang="en-US" dirty="0"/>
          </a:p>
        </p:txBody>
      </p:sp>
      <p:sp>
        <p:nvSpPr>
          <p:cNvPr id="23" name="Rectangle 22">
            <a:extLst>
              <a:ext uri="{FF2B5EF4-FFF2-40B4-BE49-F238E27FC236}">
                <a16:creationId xmlns:a16="http://schemas.microsoft.com/office/drawing/2014/main" id="{D52BCC36-E2CF-410A-AD2C-722D76849BDC}"/>
              </a:ext>
            </a:extLst>
          </p:cNvPr>
          <p:cNvSpPr/>
          <p:nvPr userDrawn="1"/>
        </p:nvSpPr>
        <p:spPr>
          <a:xfrm>
            <a:off x="7442200" y="1134423"/>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280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Large Picture">
    <p:bg>
      <p:bgPr>
        <a:solidFill>
          <a:schemeClr val="accent3"/>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4E9CD21-8789-4906-BCC9-B0591D828550}"/>
              </a:ext>
            </a:extLst>
          </p:cNvPr>
          <p:cNvSpPr>
            <a:spLocks noGrp="1"/>
          </p:cNvSpPr>
          <p:nvPr>
            <p:ph type="pic" sz="quarter" idx="10"/>
          </p:nvPr>
        </p:nvSpPr>
        <p:spPr>
          <a:xfrm>
            <a:off x="342900" y="0"/>
            <a:ext cx="118491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30299" y="1619250"/>
            <a:ext cx="4813301" cy="1325563"/>
          </a:xfrm>
        </p:spPr>
        <p:txBody>
          <a:bodyPr lIns="0" anchor="b">
            <a:normAutofit/>
          </a:bodyPr>
          <a:lstStyle>
            <a:lvl1pPr marL="0" algn="l"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30299" y="3233057"/>
            <a:ext cx="4203701" cy="2964543"/>
          </a:xfrm>
        </p:spPr>
        <p:txBody>
          <a:bodyPr lIns="0">
            <a:normAutofit/>
          </a:bodyPr>
          <a:lstStyle>
            <a:lvl1pPr marL="0" indent="0">
              <a:lnSpc>
                <a:spcPct val="100000"/>
              </a:lnSpc>
              <a:buNone/>
              <a:defRPr sz="1600">
                <a:solidFill>
                  <a:schemeClr val="bg1"/>
                </a:solidFill>
              </a:defRPr>
            </a:lvl1pPr>
            <a:lvl2pPr marL="45720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A9801717-EC04-4D9F-BE50-E726ECAC1136}"/>
              </a:ext>
            </a:extLst>
          </p:cNvPr>
          <p:cNvSpPr/>
          <p:nvPr userDrawn="1"/>
        </p:nvSpPr>
        <p:spPr>
          <a:xfrm>
            <a:off x="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1841E8-8EE7-488E-B7DD-D1F23F79128D}"/>
              </a:ext>
            </a:extLst>
          </p:cNvPr>
          <p:cNvSpPr/>
          <p:nvPr userDrawn="1"/>
        </p:nvSpPr>
        <p:spPr>
          <a:xfrm>
            <a:off x="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4AEF00F-18B6-43AC-BF54-3B4939890FE1}"/>
              </a:ext>
            </a:extLst>
          </p:cNvPr>
          <p:cNvSpPr/>
          <p:nvPr userDrawn="1"/>
        </p:nvSpPr>
        <p:spPr>
          <a:xfrm>
            <a:off x="0" y="27432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BC54B6B-8A0E-422F-B2FF-A68441C16904}"/>
              </a:ext>
            </a:extLst>
          </p:cNvPr>
          <p:cNvSpPr/>
          <p:nvPr userDrawn="1"/>
        </p:nvSpPr>
        <p:spPr>
          <a:xfrm>
            <a:off x="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602B99D-D623-4FE2-BDFD-A23B43BEBBDD}"/>
              </a:ext>
            </a:extLst>
          </p:cNvPr>
          <p:cNvSpPr/>
          <p:nvPr userDrawn="1"/>
        </p:nvSpPr>
        <p:spPr>
          <a:xfrm>
            <a:off x="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4892CE3-43B8-4AF7-8E2E-1E5C2045F89A}"/>
              </a:ext>
            </a:extLst>
          </p:cNvPr>
          <p:cNvSpPr/>
          <p:nvPr userDrawn="1"/>
        </p:nvSpPr>
        <p:spPr>
          <a:xfrm>
            <a:off x="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3C5002F-39B4-49E5-B179-A5F9A322772D}"/>
              </a:ext>
            </a:extLst>
          </p:cNvPr>
          <p:cNvSpPr/>
          <p:nvPr userDrawn="1"/>
        </p:nvSpPr>
        <p:spPr>
          <a:xfrm>
            <a:off x="0" y="41148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847AC63-E8C8-47EF-BDEA-DF587155527B}"/>
              </a:ext>
            </a:extLst>
          </p:cNvPr>
          <p:cNvSpPr/>
          <p:nvPr userDrawn="1"/>
        </p:nvSpPr>
        <p:spPr>
          <a:xfrm>
            <a:off x="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AD15DF-3882-4D15-8A5D-B08B7A32A9B0}"/>
              </a:ext>
            </a:extLst>
          </p:cNvPr>
          <p:cNvSpPr/>
          <p:nvPr userDrawn="1"/>
        </p:nvSpPr>
        <p:spPr>
          <a:xfrm>
            <a:off x="0" y="48006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3A3B466-F022-4299-8575-4347D62E5ADB}"/>
              </a:ext>
            </a:extLst>
          </p:cNvPr>
          <p:cNvSpPr/>
          <p:nvPr userDrawn="1"/>
        </p:nvSpPr>
        <p:spPr>
          <a:xfrm>
            <a:off x="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103BE58-6B70-49F5-8283-BF3B0B35E1D7}"/>
              </a:ext>
            </a:extLst>
          </p:cNvPr>
          <p:cNvSpPr/>
          <p:nvPr userDrawn="1"/>
        </p:nvSpPr>
        <p:spPr>
          <a:xfrm>
            <a:off x="0" y="65151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65F4154-50AA-4593-A86B-2A7A582D30AA}"/>
              </a:ext>
            </a:extLst>
          </p:cNvPr>
          <p:cNvSpPr/>
          <p:nvPr userDrawn="1"/>
        </p:nvSpPr>
        <p:spPr>
          <a:xfrm>
            <a:off x="0" y="3429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635667C-FE54-4C6C-81D2-C117F6848A7C}"/>
              </a:ext>
            </a:extLst>
          </p:cNvPr>
          <p:cNvSpPr/>
          <p:nvPr userDrawn="1"/>
        </p:nvSpPr>
        <p:spPr>
          <a:xfrm>
            <a:off x="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B327EE7-DDE6-4725-9791-0909802594D4}"/>
              </a:ext>
            </a:extLst>
          </p:cNvPr>
          <p:cNvSpPr/>
          <p:nvPr userDrawn="1"/>
        </p:nvSpPr>
        <p:spPr>
          <a:xfrm>
            <a:off x="0" y="54864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880683C-A1F9-41B4-92B6-6690A542A9CA}"/>
              </a:ext>
            </a:extLst>
          </p:cNvPr>
          <p:cNvSpPr/>
          <p:nvPr userDrawn="1"/>
        </p:nvSpPr>
        <p:spPr>
          <a:xfrm>
            <a:off x="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BF012F1-D588-4F57-88B5-6F5532BADA92}"/>
              </a:ext>
            </a:extLst>
          </p:cNvPr>
          <p:cNvSpPr/>
          <p:nvPr userDrawn="1"/>
        </p:nvSpPr>
        <p:spPr>
          <a:xfrm>
            <a:off x="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8FFED0C-C9D9-439B-8A01-3C4181694F90}"/>
              </a:ext>
            </a:extLst>
          </p:cNvPr>
          <p:cNvSpPr/>
          <p:nvPr userDrawn="1"/>
        </p:nvSpPr>
        <p:spPr>
          <a:xfrm>
            <a:off x="0" y="6858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03FFB96-6B81-475C-995F-610FEC231FEE}"/>
              </a:ext>
            </a:extLst>
          </p:cNvPr>
          <p:cNvSpPr/>
          <p:nvPr userDrawn="1"/>
        </p:nvSpPr>
        <p:spPr>
          <a:xfrm>
            <a:off x="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E12DC0D-3BAD-4A09-83DE-A880AF5D71CB}"/>
              </a:ext>
            </a:extLst>
          </p:cNvPr>
          <p:cNvSpPr/>
          <p:nvPr userDrawn="1"/>
        </p:nvSpPr>
        <p:spPr>
          <a:xfrm>
            <a:off x="0" y="17145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069B2B0-3E3B-4E71-8023-5CEF05BF4DF3}"/>
              </a:ext>
            </a:extLst>
          </p:cNvPr>
          <p:cNvSpPr/>
          <p:nvPr userDrawn="1"/>
        </p:nvSpPr>
        <p:spPr>
          <a:xfrm>
            <a:off x="0" y="20574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8AB15B89-DA8C-4D7D-B70F-286B95F8C931}"/>
              </a:ext>
            </a:extLst>
          </p:cNvPr>
          <p:cNvSpPr/>
          <p:nvPr userDrawn="1"/>
        </p:nvSpPr>
        <p:spPr>
          <a:xfrm>
            <a:off x="1130300" y="1066800"/>
            <a:ext cx="628650" cy="1822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6" name="Date Placeholder 3">
            <a:extLst>
              <a:ext uri="{FF2B5EF4-FFF2-40B4-BE49-F238E27FC236}">
                <a16:creationId xmlns:a16="http://schemas.microsoft.com/office/drawing/2014/main" id="{88E0B9BB-DE60-45D5-BB83-F9309D54A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r>
              <a:rPr lang="en-US"/>
              <a:t>01/08/2024</a:t>
            </a:r>
            <a:endParaRPr lang="en-US" dirty="0"/>
          </a:p>
        </p:txBody>
      </p:sp>
      <p:sp>
        <p:nvSpPr>
          <p:cNvPr id="28" name="Footer Placeholder 4">
            <a:extLst>
              <a:ext uri="{FF2B5EF4-FFF2-40B4-BE49-F238E27FC236}">
                <a16:creationId xmlns:a16="http://schemas.microsoft.com/office/drawing/2014/main" id="{C1814D13-F502-4AE1-80E4-7479F5797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r>
              <a:rPr lang="en-US"/>
              <a:t>USA Consumer Behavior and Shopping Trends</a:t>
            </a:r>
            <a:endParaRPr lang="en-US" dirty="0"/>
          </a:p>
        </p:txBody>
      </p:sp>
      <p:sp>
        <p:nvSpPr>
          <p:cNvPr id="30" name="Slide Number Placeholder 5">
            <a:extLst>
              <a:ext uri="{FF2B5EF4-FFF2-40B4-BE49-F238E27FC236}">
                <a16:creationId xmlns:a16="http://schemas.microsoft.com/office/drawing/2014/main" id="{D4AA35C5-6F41-4930-94A5-EE0C65115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61696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nd framed picture">
    <p:bg>
      <p:bgPr>
        <a:solidFill>
          <a:schemeClr val="accent3"/>
        </a:solidFill>
        <a:effectLst/>
      </p:bgPr>
    </p:bg>
    <p:spTree>
      <p:nvGrpSpPr>
        <p:cNvPr id="1" name=""/>
        <p:cNvGrpSpPr/>
        <p:nvPr/>
      </p:nvGrpSpPr>
      <p:grpSpPr>
        <a:xfrm>
          <a:off x="0" y="0"/>
          <a:ext cx="0" cy="0"/>
          <a:chOff x="0" y="0"/>
          <a:chExt cx="0" cy="0"/>
        </a:xfrm>
      </p:grpSpPr>
      <p:sp>
        <p:nvSpPr>
          <p:cNvPr id="107" name="Picture Placeholder 106">
            <a:extLst>
              <a:ext uri="{FF2B5EF4-FFF2-40B4-BE49-F238E27FC236}">
                <a16:creationId xmlns:a16="http://schemas.microsoft.com/office/drawing/2014/main" id="{C1039393-3B8E-4456-97AA-ADBC18010074}"/>
              </a:ext>
            </a:extLst>
          </p:cNvPr>
          <p:cNvSpPr>
            <a:spLocks noGrp="1"/>
          </p:cNvSpPr>
          <p:nvPr>
            <p:ph type="pic" sz="quarter" idx="10"/>
          </p:nvPr>
        </p:nvSpPr>
        <p:spPr>
          <a:xfrm>
            <a:off x="571944" y="553068"/>
            <a:ext cx="4608576" cy="574867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743700" y="3219450"/>
            <a:ext cx="4603750" cy="1343025"/>
          </a:xfrm>
        </p:spPr>
        <p:txBody>
          <a:bodyPr lIns="0" anchor="t">
            <a:normAutofit/>
          </a:bodyPr>
          <a:lstStyle>
            <a:lvl1pP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6743700" y="4589463"/>
            <a:ext cx="4603750" cy="1500187"/>
          </a:xfrm>
        </p:spPr>
        <p:txBody>
          <a:bodyPr lIns="0">
            <a:normAutofit/>
          </a:bodyPr>
          <a:lstStyle>
            <a:lvl1pPr marL="0" indent="0">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Rectangle 8">
            <a:extLst>
              <a:ext uri="{FF2B5EF4-FFF2-40B4-BE49-F238E27FC236}">
                <a16:creationId xmlns:a16="http://schemas.microsoft.com/office/drawing/2014/main" id="{2BB87F0D-3BAB-446D-B8D9-08B2C2BB3BD7}"/>
              </a:ext>
            </a:extLst>
          </p:cNvPr>
          <p:cNvSpPr/>
          <p:nvPr userDrawn="1"/>
        </p:nvSpPr>
        <p:spPr>
          <a:xfrm>
            <a:off x="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F04AEEB-DA23-4423-A0A2-D2E04125C4A7}"/>
              </a:ext>
            </a:extLst>
          </p:cNvPr>
          <p:cNvSpPr/>
          <p:nvPr userDrawn="1"/>
        </p:nvSpPr>
        <p:spPr>
          <a:xfrm>
            <a:off x="0" y="572886"/>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058B74-EF5C-4574-9B30-072FA59B9B21}"/>
              </a:ext>
            </a:extLst>
          </p:cNvPr>
          <p:cNvSpPr/>
          <p:nvPr userDrawn="1"/>
        </p:nvSpPr>
        <p:spPr>
          <a:xfrm>
            <a:off x="0" y="1145772"/>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AE24787-0FCF-4199-AB93-6593FE032C55}"/>
              </a:ext>
            </a:extLst>
          </p:cNvPr>
          <p:cNvSpPr/>
          <p:nvPr userDrawn="1"/>
        </p:nvSpPr>
        <p:spPr>
          <a:xfrm>
            <a:off x="0" y="1718658"/>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F44E538-795F-4C68-9305-B6955DBC7F5D}"/>
              </a:ext>
            </a:extLst>
          </p:cNvPr>
          <p:cNvSpPr/>
          <p:nvPr userDrawn="1"/>
        </p:nvSpPr>
        <p:spPr>
          <a:xfrm>
            <a:off x="0" y="2291544"/>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1A0463E-1142-44E9-8CB3-9F22F5DF78A8}"/>
              </a:ext>
            </a:extLst>
          </p:cNvPr>
          <p:cNvSpPr/>
          <p:nvPr userDrawn="1"/>
        </p:nvSpPr>
        <p:spPr>
          <a:xfrm>
            <a:off x="0" y="286443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7898DBE-884D-4A00-AF2F-4295EAF41E13}"/>
              </a:ext>
            </a:extLst>
          </p:cNvPr>
          <p:cNvSpPr/>
          <p:nvPr userDrawn="1"/>
        </p:nvSpPr>
        <p:spPr>
          <a:xfrm>
            <a:off x="0" y="3437316"/>
            <a:ext cx="576072" cy="576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3AB5AC4-C502-4D78-A602-3027D20AB33A}"/>
              </a:ext>
            </a:extLst>
          </p:cNvPr>
          <p:cNvSpPr/>
          <p:nvPr userDrawn="1"/>
        </p:nvSpPr>
        <p:spPr>
          <a:xfrm>
            <a:off x="0" y="4010202"/>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DF81845-E621-4070-9AD6-1F40FFDD82E2}"/>
              </a:ext>
            </a:extLst>
          </p:cNvPr>
          <p:cNvSpPr/>
          <p:nvPr userDrawn="1"/>
        </p:nvSpPr>
        <p:spPr>
          <a:xfrm>
            <a:off x="0" y="458308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9190B9C-4A97-4EDC-9CBD-A68122AE2419}"/>
              </a:ext>
            </a:extLst>
          </p:cNvPr>
          <p:cNvSpPr/>
          <p:nvPr userDrawn="1"/>
        </p:nvSpPr>
        <p:spPr>
          <a:xfrm>
            <a:off x="0" y="5155974"/>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790346E6-78BF-48E9-8EF6-B77BAA49AADA}"/>
              </a:ext>
            </a:extLst>
          </p:cNvPr>
          <p:cNvSpPr/>
          <p:nvPr userDrawn="1"/>
        </p:nvSpPr>
        <p:spPr>
          <a:xfrm>
            <a:off x="0" y="572886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2A3902D-54BA-48ED-8547-8856B4F50D2D}"/>
              </a:ext>
            </a:extLst>
          </p:cNvPr>
          <p:cNvSpPr/>
          <p:nvPr userDrawn="1"/>
        </p:nvSpPr>
        <p:spPr>
          <a:xfrm>
            <a:off x="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5555D5-968D-4715-BA22-C95642914BC2}"/>
              </a:ext>
            </a:extLst>
          </p:cNvPr>
          <p:cNvSpPr/>
          <p:nvPr userDrawn="1"/>
        </p:nvSpPr>
        <p:spPr>
          <a:xfrm>
            <a:off x="571944"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9F24F0F4-135E-4625-9A8E-38755078B5E7}"/>
              </a:ext>
            </a:extLst>
          </p:cNvPr>
          <p:cNvSpPr/>
          <p:nvPr userDrawn="1"/>
        </p:nvSpPr>
        <p:spPr>
          <a:xfrm>
            <a:off x="1148016"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1969E72-FA7B-4358-8C46-7F15CF01A747}"/>
              </a:ext>
            </a:extLst>
          </p:cNvPr>
          <p:cNvSpPr/>
          <p:nvPr userDrawn="1"/>
        </p:nvSpPr>
        <p:spPr>
          <a:xfrm>
            <a:off x="1724088"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12F9FDD1-1288-44CD-9C55-6CE3B2FB39F9}"/>
              </a:ext>
            </a:extLst>
          </p:cNvPr>
          <p:cNvSpPr/>
          <p:nvPr userDrawn="1"/>
        </p:nvSpPr>
        <p:spPr>
          <a:xfrm>
            <a:off x="2300160"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330AC56B-D539-45B3-AD66-457D7D874CD8}"/>
              </a:ext>
            </a:extLst>
          </p:cNvPr>
          <p:cNvSpPr/>
          <p:nvPr userDrawn="1"/>
        </p:nvSpPr>
        <p:spPr>
          <a:xfrm>
            <a:off x="2876232"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26434293-E220-465A-9EF3-FF90D0E0F19B}"/>
              </a:ext>
            </a:extLst>
          </p:cNvPr>
          <p:cNvSpPr/>
          <p:nvPr userDrawn="1"/>
        </p:nvSpPr>
        <p:spPr>
          <a:xfrm>
            <a:off x="3452304" y="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6751B4BA-EAD6-4F27-B051-F799EBBAAE12}"/>
              </a:ext>
            </a:extLst>
          </p:cNvPr>
          <p:cNvSpPr/>
          <p:nvPr userDrawn="1"/>
        </p:nvSpPr>
        <p:spPr>
          <a:xfrm>
            <a:off x="4028376" y="0"/>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EF6A1809-5EEE-4801-A2B0-7350405CDEB5}"/>
              </a:ext>
            </a:extLst>
          </p:cNvPr>
          <p:cNvSpPr/>
          <p:nvPr userDrawn="1"/>
        </p:nvSpPr>
        <p:spPr>
          <a:xfrm>
            <a:off x="4604448"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E3B41004-5241-4ED8-8DBD-6D7345DFC934}"/>
              </a:ext>
            </a:extLst>
          </p:cNvPr>
          <p:cNvSpPr/>
          <p:nvPr userDrawn="1"/>
        </p:nvSpPr>
        <p:spPr>
          <a:xfrm>
            <a:off x="518052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2EC9AD5-87ED-4FC3-A142-A87EB8359263}"/>
              </a:ext>
            </a:extLst>
          </p:cNvPr>
          <p:cNvSpPr/>
          <p:nvPr userDrawn="1"/>
        </p:nvSpPr>
        <p:spPr>
          <a:xfrm>
            <a:off x="5180520" y="563966"/>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6BFD4027-F2BA-4F92-8229-FC2C25423B98}"/>
              </a:ext>
            </a:extLst>
          </p:cNvPr>
          <p:cNvSpPr/>
          <p:nvPr userDrawn="1"/>
        </p:nvSpPr>
        <p:spPr>
          <a:xfrm>
            <a:off x="5180520" y="1136852"/>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5A0F8C7-1908-4500-B7D3-5BEDCCC233D8}"/>
              </a:ext>
            </a:extLst>
          </p:cNvPr>
          <p:cNvSpPr/>
          <p:nvPr userDrawn="1"/>
        </p:nvSpPr>
        <p:spPr>
          <a:xfrm>
            <a:off x="5180520" y="170973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34614BC4-1B39-4DE0-ACCE-6DDED4710BEF}"/>
              </a:ext>
            </a:extLst>
          </p:cNvPr>
          <p:cNvSpPr/>
          <p:nvPr userDrawn="1"/>
        </p:nvSpPr>
        <p:spPr>
          <a:xfrm>
            <a:off x="5180520" y="2282624"/>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F20A7E0-34F3-480A-9BE6-79B88802E55B}"/>
              </a:ext>
            </a:extLst>
          </p:cNvPr>
          <p:cNvSpPr/>
          <p:nvPr userDrawn="1"/>
        </p:nvSpPr>
        <p:spPr>
          <a:xfrm>
            <a:off x="5180520" y="285551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6A8074E-3117-4E9F-A0E2-53086DF7453D}"/>
              </a:ext>
            </a:extLst>
          </p:cNvPr>
          <p:cNvSpPr/>
          <p:nvPr userDrawn="1"/>
        </p:nvSpPr>
        <p:spPr>
          <a:xfrm>
            <a:off x="5180520" y="3428396"/>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67D0C6A1-221D-421D-9992-0F6CB576A685}"/>
              </a:ext>
            </a:extLst>
          </p:cNvPr>
          <p:cNvSpPr/>
          <p:nvPr userDrawn="1"/>
        </p:nvSpPr>
        <p:spPr>
          <a:xfrm>
            <a:off x="5180520" y="4001282"/>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39E7BB0-5CBA-4258-A058-DD0BD25C2F8E}"/>
              </a:ext>
            </a:extLst>
          </p:cNvPr>
          <p:cNvSpPr/>
          <p:nvPr userDrawn="1"/>
        </p:nvSpPr>
        <p:spPr>
          <a:xfrm>
            <a:off x="5180520" y="457416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53B2A275-45FA-4398-8B2D-80B189135727}"/>
              </a:ext>
            </a:extLst>
          </p:cNvPr>
          <p:cNvSpPr/>
          <p:nvPr userDrawn="1"/>
        </p:nvSpPr>
        <p:spPr>
          <a:xfrm>
            <a:off x="5180520" y="5147054"/>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D63E382-D846-4749-9843-91E603EB5230}"/>
              </a:ext>
            </a:extLst>
          </p:cNvPr>
          <p:cNvSpPr/>
          <p:nvPr userDrawn="1"/>
        </p:nvSpPr>
        <p:spPr>
          <a:xfrm>
            <a:off x="5180520" y="571994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D530F3E2-4C57-4A9F-BD15-4E34F155226A}"/>
              </a:ext>
            </a:extLst>
          </p:cNvPr>
          <p:cNvSpPr/>
          <p:nvPr userDrawn="1"/>
        </p:nvSpPr>
        <p:spPr>
          <a:xfrm>
            <a:off x="5180520"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4DD1FBBA-C4C1-423C-8D85-CC2FA3147C8D}"/>
              </a:ext>
            </a:extLst>
          </p:cNvPr>
          <p:cNvSpPr/>
          <p:nvPr userDrawn="1"/>
        </p:nvSpPr>
        <p:spPr>
          <a:xfrm>
            <a:off x="571944"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2348BA8A-9E10-4BDA-92EB-6C1021EBD8BB}"/>
              </a:ext>
            </a:extLst>
          </p:cNvPr>
          <p:cNvSpPr/>
          <p:nvPr userDrawn="1"/>
        </p:nvSpPr>
        <p:spPr>
          <a:xfrm>
            <a:off x="1148016"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0CF99AB6-B5E9-4BF1-A002-3ED17781E3B2}"/>
              </a:ext>
            </a:extLst>
          </p:cNvPr>
          <p:cNvSpPr/>
          <p:nvPr userDrawn="1"/>
        </p:nvSpPr>
        <p:spPr>
          <a:xfrm>
            <a:off x="1724088" y="6281928"/>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FD504C16-D7B1-4B1A-BD29-5F63709EFBC0}"/>
              </a:ext>
            </a:extLst>
          </p:cNvPr>
          <p:cNvSpPr/>
          <p:nvPr userDrawn="1"/>
        </p:nvSpPr>
        <p:spPr>
          <a:xfrm>
            <a:off x="230016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97BFC63B-0BE4-439A-A676-C1171E900B0F}"/>
              </a:ext>
            </a:extLst>
          </p:cNvPr>
          <p:cNvSpPr/>
          <p:nvPr userDrawn="1"/>
        </p:nvSpPr>
        <p:spPr>
          <a:xfrm>
            <a:off x="2876232"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BAB1FD7-5A5C-40DF-9C8E-6FCB53B52D50}"/>
              </a:ext>
            </a:extLst>
          </p:cNvPr>
          <p:cNvSpPr/>
          <p:nvPr userDrawn="1"/>
        </p:nvSpPr>
        <p:spPr>
          <a:xfrm>
            <a:off x="3452304"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9E54DCBE-7693-49E1-A5FF-9553046ADC6C}"/>
              </a:ext>
            </a:extLst>
          </p:cNvPr>
          <p:cNvSpPr/>
          <p:nvPr userDrawn="1"/>
        </p:nvSpPr>
        <p:spPr>
          <a:xfrm>
            <a:off x="4028376" y="6281928"/>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3CBA41F1-ED75-4F55-BA4B-F88B6BBAD51B}"/>
              </a:ext>
            </a:extLst>
          </p:cNvPr>
          <p:cNvSpPr/>
          <p:nvPr userDrawn="1"/>
        </p:nvSpPr>
        <p:spPr>
          <a:xfrm>
            <a:off x="4604448"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4292027F-AAE9-4110-9FB9-9485D82493DC}"/>
              </a:ext>
            </a:extLst>
          </p:cNvPr>
          <p:cNvSpPr/>
          <p:nvPr userDrawn="1"/>
        </p:nvSpPr>
        <p:spPr>
          <a:xfrm>
            <a:off x="6743700" y="2837549"/>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12" name="Date Placeholder 3">
            <a:extLst>
              <a:ext uri="{FF2B5EF4-FFF2-40B4-BE49-F238E27FC236}">
                <a16:creationId xmlns:a16="http://schemas.microsoft.com/office/drawing/2014/main" id="{2D66ED17-6A8B-4750-B089-A49B6B7F23C4}"/>
              </a:ext>
            </a:extLst>
          </p:cNvPr>
          <p:cNvSpPr>
            <a:spLocks noGrp="1"/>
          </p:cNvSpPr>
          <p:nvPr>
            <p:ph type="dt" sz="half" idx="11"/>
          </p:nvPr>
        </p:nvSpPr>
        <p:spPr>
          <a:xfrm>
            <a:off x="6743700" y="6356350"/>
            <a:ext cx="1005116" cy="365125"/>
          </a:xfrm>
        </p:spPr>
        <p:txBody>
          <a:bodyPr lIns="0"/>
          <a:lstStyle>
            <a:lvl1pPr>
              <a:defRPr sz="900">
                <a:solidFill>
                  <a:schemeClr val="accent3">
                    <a:lumMod val="20000"/>
                    <a:lumOff val="80000"/>
                  </a:schemeClr>
                </a:solidFill>
              </a:defRPr>
            </a:lvl1pPr>
          </a:lstStyle>
          <a:p>
            <a:r>
              <a:rPr lang="en-US"/>
              <a:t>01/08/2024</a:t>
            </a:r>
            <a:endParaRPr lang="en-US" dirty="0"/>
          </a:p>
        </p:txBody>
      </p:sp>
      <p:sp>
        <p:nvSpPr>
          <p:cNvPr id="113" name="Footer Placeholder 4">
            <a:extLst>
              <a:ext uri="{FF2B5EF4-FFF2-40B4-BE49-F238E27FC236}">
                <a16:creationId xmlns:a16="http://schemas.microsoft.com/office/drawing/2014/main" id="{E0A74137-35DA-43A9-A740-435B3099BE75}"/>
              </a:ext>
            </a:extLst>
          </p:cNvPr>
          <p:cNvSpPr>
            <a:spLocks noGrp="1"/>
          </p:cNvSpPr>
          <p:nvPr>
            <p:ph type="ftr" sz="quarter" idx="12"/>
          </p:nvPr>
        </p:nvSpPr>
        <p:spPr>
          <a:xfrm>
            <a:off x="7903029" y="6356350"/>
            <a:ext cx="2667000" cy="365125"/>
          </a:xfrm>
        </p:spPr>
        <p:txBody>
          <a:bodyPr/>
          <a:lstStyle>
            <a:lvl1pPr>
              <a:defRPr sz="900">
                <a:solidFill>
                  <a:schemeClr val="accent3">
                    <a:lumMod val="20000"/>
                    <a:lumOff val="80000"/>
                  </a:schemeClr>
                </a:solidFill>
              </a:defRPr>
            </a:lvl1pPr>
          </a:lstStyle>
          <a:p>
            <a:r>
              <a:rPr lang="en-US"/>
              <a:t>USA Consumer Behavior and Shopping Trends</a:t>
            </a:r>
            <a:endParaRPr lang="en-US" dirty="0"/>
          </a:p>
        </p:txBody>
      </p:sp>
      <p:sp>
        <p:nvSpPr>
          <p:cNvPr id="114" name="Slide Number Placeholder 5">
            <a:extLst>
              <a:ext uri="{FF2B5EF4-FFF2-40B4-BE49-F238E27FC236}">
                <a16:creationId xmlns:a16="http://schemas.microsoft.com/office/drawing/2014/main" id="{B68A6459-3B6F-442B-914B-5A5522D3279E}"/>
              </a:ext>
            </a:extLst>
          </p:cNvPr>
          <p:cNvSpPr>
            <a:spLocks noGrp="1"/>
          </p:cNvSpPr>
          <p:nvPr>
            <p:ph type="sldNum" sz="quarter" idx="13"/>
          </p:nvPr>
        </p:nvSpPr>
        <p:spPr>
          <a:xfrm>
            <a:off x="10711542" y="6356350"/>
            <a:ext cx="642257" cy="365125"/>
          </a:xfrm>
        </p:spPr>
        <p:txBody>
          <a:bodyPr/>
          <a:lstStyle>
            <a:lvl1pP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29120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3"/>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61596BB-AB96-498E-9FC6-5A2AB545015E}"/>
              </a:ext>
            </a:extLst>
          </p:cNvPr>
          <p:cNvSpPr/>
          <p:nvPr userDrawn="1"/>
        </p:nvSpPr>
        <p:spPr>
          <a:xfrm>
            <a:off x="0" y="0"/>
            <a:ext cx="21336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4498340" y="1870710"/>
            <a:ext cx="5664200" cy="674370"/>
          </a:xfrm>
        </p:spPr>
        <p:txBody>
          <a:bodyPr>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8" name="Rectangle 7">
            <a:extLst>
              <a:ext uri="{FF2B5EF4-FFF2-40B4-BE49-F238E27FC236}">
                <a16:creationId xmlns:a16="http://schemas.microsoft.com/office/drawing/2014/main" id="{DC9118C8-2BD4-4A40-BC58-4FE44DEC7363}"/>
              </a:ext>
            </a:extLst>
          </p:cNvPr>
          <p:cNvSpPr/>
          <p:nvPr userDrawn="1"/>
        </p:nvSpPr>
        <p:spPr>
          <a:xfrm>
            <a:off x="211836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4AD9616-1E71-41BB-8C88-7A8B2E678B19}"/>
              </a:ext>
            </a:extLst>
          </p:cNvPr>
          <p:cNvSpPr/>
          <p:nvPr userDrawn="1"/>
        </p:nvSpPr>
        <p:spPr>
          <a:xfrm>
            <a:off x="211836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C0C635-E6DB-4926-AB50-27C9523BA6D9}"/>
              </a:ext>
            </a:extLst>
          </p:cNvPr>
          <p:cNvSpPr/>
          <p:nvPr userDrawn="1"/>
        </p:nvSpPr>
        <p:spPr>
          <a:xfrm>
            <a:off x="2118360" y="27432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C2E78C-B45B-4FC7-8BA2-B26C3B4C1B7B}"/>
              </a:ext>
            </a:extLst>
          </p:cNvPr>
          <p:cNvSpPr/>
          <p:nvPr userDrawn="1"/>
        </p:nvSpPr>
        <p:spPr>
          <a:xfrm>
            <a:off x="211836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E27586E-6CC4-43CF-85A4-5F1DEBF538EE}"/>
              </a:ext>
            </a:extLst>
          </p:cNvPr>
          <p:cNvSpPr/>
          <p:nvPr userDrawn="1"/>
        </p:nvSpPr>
        <p:spPr>
          <a:xfrm>
            <a:off x="211836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EA87086-44EB-4B15-9068-C89D4316CCC4}"/>
              </a:ext>
            </a:extLst>
          </p:cNvPr>
          <p:cNvSpPr/>
          <p:nvPr userDrawn="1"/>
        </p:nvSpPr>
        <p:spPr>
          <a:xfrm>
            <a:off x="211836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2DBA141-4D66-475C-A7A4-24D56F66EA01}"/>
              </a:ext>
            </a:extLst>
          </p:cNvPr>
          <p:cNvSpPr/>
          <p:nvPr userDrawn="1"/>
        </p:nvSpPr>
        <p:spPr>
          <a:xfrm>
            <a:off x="2118360" y="41148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236208B-40F2-466D-94DD-475C48CC33F1}"/>
              </a:ext>
            </a:extLst>
          </p:cNvPr>
          <p:cNvSpPr/>
          <p:nvPr userDrawn="1"/>
        </p:nvSpPr>
        <p:spPr>
          <a:xfrm>
            <a:off x="211836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5A7F399-568C-49DE-BEA4-F1693AC34329}"/>
              </a:ext>
            </a:extLst>
          </p:cNvPr>
          <p:cNvSpPr/>
          <p:nvPr userDrawn="1"/>
        </p:nvSpPr>
        <p:spPr>
          <a:xfrm>
            <a:off x="2118360" y="48006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004A9B4-FE61-456D-821E-17BBAF611724}"/>
              </a:ext>
            </a:extLst>
          </p:cNvPr>
          <p:cNvSpPr/>
          <p:nvPr userDrawn="1"/>
        </p:nvSpPr>
        <p:spPr>
          <a:xfrm>
            <a:off x="211836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E9149E0-1DA5-4D13-B672-D5D022B66892}"/>
              </a:ext>
            </a:extLst>
          </p:cNvPr>
          <p:cNvSpPr/>
          <p:nvPr userDrawn="1"/>
        </p:nvSpPr>
        <p:spPr>
          <a:xfrm>
            <a:off x="2118360" y="65151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34998EA-58DB-4394-B448-32D5476A0416}"/>
              </a:ext>
            </a:extLst>
          </p:cNvPr>
          <p:cNvSpPr/>
          <p:nvPr userDrawn="1"/>
        </p:nvSpPr>
        <p:spPr>
          <a:xfrm>
            <a:off x="2118360" y="3429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D0B7785-DD94-4481-9BE0-30321A1E5D4F}"/>
              </a:ext>
            </a:extLst>
          </p:cNvPr>
          <p:cNvSpPr/>
          <p:nvPr userDrawn="1"/>
        </p:nvSpPr>
        <p:spPr>
          <a:xfrm>
            <a:off x="211836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5CA73DF-3F6B-4A8B-BC96-5F0E8816759D}"/>
              </a:ext>
            </a:extLst>
          </p:cNvPr>
          <p:cNvSpPr/>
          <p:nvPr userDrawn="1"/>
        </p:nvSpPr>
        <p:spPr>
          <a:xfrm>
            <a:off x="2118360" y="54864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256AF0A-DC14-4B8A-B41C-950B659F5248}"/>
              </a:ext>
            </a:extLst>
          </p:cNvPr>
          <p:cNvSpPr/>
          <p:nvPr userDrawn="1"/>
        </p:nvSpPr>
        <p:spPr>
          <a:xfrm>
            <a:off x="211836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35D68D2-7542-4F1E-923A-0C6C255A8566}"/>
              </a:ext>
            </a:extLst>
          </p:cNvPr>
          <p:cNvSpPr/>
          <p:nvPr userDrawn="1"/>
        </p:nvSpPr>
        <p:spPr>
          <a:xfrm>
            <a:off x="211836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0DD9ED3-7DCD-4E23-94F2-51C26D610A2B}"/>
              </a:ext>
            </a:extLst>
          </p:cNvPr>
          <p:cNvSpPr/>
          <p:nvPr userDrawn="1"/>
        </p:nvSpPr>
        <p:spPr>
          <a:xfrm>
            <a:off x="2118360" y="6858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7ED83BD-EB0D-46BD-A015-91554B991642}"/>
              </a:ext>
            </a:extLst>
          </p:cNvPr>
          <p:cNvSpPr/>
          <p:nvPr userDrawn="1"/>
        </p:nvSpPr>
        <p:spPr>
          <a:xfrm>
            <a:off x="211836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69C2404-050F-4EF9-B5FD-333059A9D6FA}"/>
              </a:ext>
            </a:extLst>
          </p:cNvPr>
          <p:cNvSpPr/>
          <p:nvPr userDrawn="1"/>
        </p:nvSpPr>
        <p:spPr>
          <a:xfrm>
            <a:off x="2118360" y="17145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4710FF2-3868-4BB0-AA0F-85DAD4623984}"/>
              </a:ext>
            </a:extLst>
          </p:cNvPr>
          <p:cNvSpPr/>
          <p:nvPr userDrawn="1"/>
        </p:nvSpPr>
        <p:spPr>
          <a:xfrm>
            <a:off x="2118360" y="20574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rot="16200000">
            <a:off x="-2374585" y="2766221"/>
            <a:ext cx="6858002" cy="1325563"/>
          </a:xfrm>
        </p:spPr>
        <p:txBody>
          <a:bodyPr>
            <a:norm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49" name="Text Placeholder 48">
            <a:extLst>
              <a:ext uri="{FF2B5EF4-FFF2-40B4-BE49-F238E27FC236}">
                <a16:creationId xmlns:a16="http://schemas.microsoft.com/office/drawing/2014/main" id="{A36FAFC0-63E1-4A5C-8C07-50890392F193}"/>
              </a:ext>
            </a:extLst>
          </p:cNvPr>
          <p:cNvSpPr>
            <a:spLocks noGrp="1"/>
          </p:cNvSpPr>
          <p:nvPr>
            <p:ph type="body" sz="quarter" idx="10" hasCustomPrompt="1"/>
          </p:nvPr>
        </p:nvSpPr>
        <p:spPr>
          <a:xfrm>
            <a:off x="6758940" y="1178560"/>
            <a:ext cx="1143000" cy="674370"/>
          </a:xfrm>
        </p:spPr>
        <p:txBody>
          <a:bodyPr anchor="ctr"/>
          <a:lstStyle>
            <a:lvl1pPr marL="0" indent="0" algn="ctr">
              <a:buNone/>
              <a:defRPr b="1">
                <a:solidFill>
                  <a:schemeClr val="bg1"/>
                </a:solidFill>
              </a:defRPr>
            </a:lvl1pPr>
          </a:lstStyle>
          <a:p>
            <a:pPr lvl="0"/>
            <a:r>
              <a:rPr lang="en-US" dirty="0"/>
              <a:t>#</a:t>
            </a:r>
          </a:p>
        </p:txBody>
      </p:sp>
      <p:sp>
        <p:nvSpPr>
          <p:cNvPr id="50" name="Content Placeholder 2">
            <a:extLst>
              <a:ext uri="{FF2B5EF4-FFF2-40B4-BE49-F238E27FC236}">
                <a16:creationId xmlns:a16="http://schemas.microsoft.com/office/drawing/2014/main" id="{3D1D7F95-338B-478D-B221-D4C9EC5472B2}"/>
              </a:ext>
            </a:extLst>
          </p:cNvPr>
          <p:cNvSpPr>
            <a:spLocks noGrp="1"/>
          </p:cNvSpPr>
          <p:nvPr>
            <p:ph idx="11"/>
          </p:nvPr>
        </p:nvSpPr>
        <p:spPr>
          <a:xfrm>
            <a:off x="4498340" y="3506470"/>
            <a:ext cx="5664200" cy="674370"/>
          </a:xfrm>
        </p:spPr>
        <p:txBody>
          <a:bodyPr>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51" name="Text Placeholder 48">
            <a:extLst>
              <a:ext uri="{FF2B5EF4-FFF2-40B4-BE49-F238E27FC236}">
                <a16:creationId xmlns:a16="http://schemas.microsoft.com/office/drawing/2014/main" id="{D5AAA54C-0885-4221-AAAF-831C36B8C050}"/>
              </a:ext>
            </a:extLst>
          </p:cNvPr>
          <p:cNvSpPr>
            <a:spLocks noGrp="1"/>
          </p:cNvSpPr>
          <p:nvPr>
            <p:ph type="body" sz="quarter" idx="12" hasCustomPrompt="1"/>
          </p:nvPr>
        </p:nvSpPr>
        <p:spPr>
          <a:xfrm>
            <a:off x="6758940" y="2816860"/>
            <a:ext cx="1143000" cy="674370"/>
          </a:xfrm>
        </p:spPr>
        <p:txBody>
          <a:bodyPr anchor="ctr"/>
          <a:lstStyle>
            <a:lvl1pPr marL="0" indent="0" algn="ctr">
              <a:buNone/>
              <a:defRPr b="1">
                <a:solidFill>
                  <a:schemeClr val="bg1"/>
                </a:solidFill>
              </a:defRPr>
            </a:lvl1pPr>
          </a:lstStyle>
          <a:p>
            <a:pPr lvl="0"/>
            <a:r>
              <a:rPr lang="en-US" dirty="0"/>
              <a:t>#</a:t>
            </a:r>
          </a:p>
        </p:txBody>
      </p:sp>
      <p:sp>
        <p:nvSpPr>
          <p:cNvPr id="52" name="Content Placeholder 2">
            <a:extLst>
              <a:ext uri="{FF2B5EF4-FFF2-40B4-BE49-F238E27FC236}">
                <a16:creationId xmlns:a16="http://schemas.microsoft.com/office/drawing/2014/main" id="{07D1309E-F6F7-4FFB-BFBE-F2B34D49D2B9}"/>
              </a:ext>
            </a:extLst>
          </p:cNvPr>
          <p:cNvSpPr>
            <a:spLocks noGrp="1"/>
          </p:cNvSpPr>
          <p:nvPr>
            <p:ph idx="13"/>
          </p:nvPr>
        </p:nvSpPr>
        <p:spPr>
          <a:xfrm>
            <a:off x="4498340" y="5157470"/>
            <a:ext cx="5664200" cy="674370"/>
          </a:xfrm>
        </p:spPr>
        <p:txBody>
          <a:bodyPr>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53" name="Text Placeholder 48">
            <a:extLst>
              <a:ext uri="{FF2B5EF4-FFF2-40B4-BE49-F238E27FC236}">
                <a16:creationId xmlns:a16="http://schemas.microsoft.com/office/drawing/2014/main" id="{020F4427-24B5-439F-BAD8-849395F5BD3F}"/>
              </a:ext>
            </a:extLst>
          </p:cNvPr>
          <p:cNvSpPr>
            <a:spLocks noGrp="1"/>
          </p:cNvSpPr>
          <p:nvPr>
            <p:ph type="body" sz="quarter" idx="14" hasCustomPrompt="1"/>
          </p:nvPr>
        </p:nvSpPr>
        <p:spPr>
          <a:xfrm>
            <a:off x="6758940" y="4467860"/>
            <a:ext cx="1143000" cy="674370"/>
          </a:xfrm>
        </p:spPr>
        <p:txBody>
          <a:bodyPr anchor="ctr"/>
          <a:lstStyle>
            <a:lvl1pPr marL="0" indent="0" algn="ctr">
              <a:buNone/>
              <a:defRPr b="1">
                <a:solidFill>
                  <a:schemeClr val="bg1"/>
                </a:solidFill>
              </a:defRPr>
            </a:lvl1pPr>
          </a:lstStyle>
          <a:p>
            <a:pPr lvl="0"/>
            <a:r>
              <a:rPr lang="en-US" dirty="0"/>
              <a:t>#</a:t>
            </a:r>
          </a:p>
        </p:txBody>
      </p:sp>
      <p:sp>
        <p:nvSpPr>
          <p:cNvPr id="57" name="Date Placeholder 3">
            <a:extLst>
              <a:ext uri="{FF2B5EF4-FFF2-40B4-BE49-F238E27FC236}">
                <a16:creationId xmlns:a16="http://schemas.microsoft.com/office/drawing/2014/main" id="{4B58E98B-B927-46C1-8ED3-11D1917EF0FE}"/>
              </a:ext>
            </a:extLst>
          </p:cNvPr>
          <p:cNvSpPr>
            <a:spLocks noGrp="1"/>
          </p:cNvSpPr>
          <p:nvPr>
            <p:ph type="dt" sz="half" idx="2"/>
          </p:nvPr>
        </p:nvSpPr>
        <p:spPr>
          <a:xfrm>
            <a:off x="3299460" y="6356350"/>
            <a:ext cx="2709454"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r>
              <a:rPr lang="en-US"/>
              <a:t>01/08/2024</a:t>
            </a:r>
            <a:endParaRPr lang="en-US" dirty="0"/>
          </a:p>
        </p:txBody>
      </p:sp>
      <p:sp>
        <p:nvSpPr>
          <p:cNvPr id="58" name="Footer Placeholder 4">
            <a:extLst>
              <a:ext uri="{FF2B5EF4-FFF2-40B4-BE49-F238E27FC236}">
                <a16:creationId xmlns:a16="http://schemas.microsoft.com/office/drawing/2014/main" id="{6CCE00AF-3769-40CD-9667-5C865AF0011C}"/>
              </a:ext>
            </a:extLst>
          </p:cNvPr>
          <p:cNvSpPr>
            <a:spLocks noGrp="1"/>
          </p:cNvSpPr>
          <p:nvPr>
            <p:ph type="ftr" sz="quarter" idx="3"/>
          </p:nvPr>
        </p:nvSpPr>
        <p:spPr>
          <a:xfrm>
            <a:off x="6183089" y="6356350"/>
            <a:ext cx="225334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r>
              <a:rPr lang="en-US"/>
              <a:t>USA Consumer Behavior and Shopping Trends</a:t>
            </a:r>
            <a:endParaRPr lang="en-US" dirty="0"/>
          </a:p>
        </p:txBody>
      </p:sp>
      <p:sp>
        <p:nvSpPr>
          <p:cNvPr id="59" name="Slide Number Placeholder 5">
            <a:extLst>
              <a:ext uri="{FF2B5EF4-FFF2-40B4-BE49-F238E27FC236}">
                <a16:creationId xmlns:a16="http://schemas.microsoft.com/office/drawing/2014/main" id="{D8C19DE6-07C2-43A2-A5EE-D0967E1F9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61596BB-AB96-498E-9FC6-5A2AB545015E}"/>
              </a:ext>
            </a:extLst>
          </p:cNvPr>
          <p:cNvSpPr/>
          <p:nvPr userDrawn="1"/>
        </p:nvSpPr>
        <p:spPr>
          <a:xfrm>
            <a:off x="0" y="0"/>
            <a:ext cx="21336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9118C8-2BD4-4A40-BC58-4FE44DEC7363}"/>
              </a:ext>
            </a:extLst>
          </p:cNvPr>
          <p:cNvSpPr/>
          <p:nvPr userDrawn="1"/>
        </p:nvSpPr>
        <p:spPr>
          <a:xfrm>
            <a:off x="211836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4AD9616-1E71-41BB-8C88-7A8B2E678B19}"/>
              </a:ext>
            </a:extLst>
          </p:cNvPr>
          <p:cNvSpPr/>
          <p:nvPr userDrawn="1"/>
        </p:nvSpPr>
        <p:spPr>
          <a:xfrm>
            <a:off x="211836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C0C635-E6DB-4926-AB50-27C9523BA6D9}"/>
              </a:ext>
            </a:extLst>
          </p:cNvPr>
          <p:cNvSpPr/>
          <p:nvPr userDrawn="1"/>
        </p:nvSpPr>
        <p:spPr>
          <a:xfrm>
            <a:off x="2118360" y="27432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C2E78C-B45B-4FC7-8BA2-B26C3B4C1B7B}"/>
              </a:ext>
            </a:extLst>
          </p:cNvPr>
          <p:cNvSpPr/>
          <p:nvPr userDrawn="1"/>
        </p:nvSpPr>
        <p:spPr>
          <a:xfrm>
            <a:off x="211836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E27586E-6CC4-43CF-85A4-5F1DEBF538EE}"/>
              </a:ext>
            </a:extLst>
          </p:cNvPr>
          <p:cNvSpPr/>
          <p:nvPr userDrawn="1"/>
        </p:nvSpPr>
        <p:spPr>
          <a:xfrm>
            <a:off x="211836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EA87086-44EB-4B15-9068-C89D4316CCC4}"/>
              </a:ext>
            </a:extLst>
          </p:cNvPr>
          <p:cNvSpPr/>
          <p:nvPr userDrawn="1"/>
        </p:nvSpPr>
        <p:spPr>
          <a:xfrm>
            <a:off x="211836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2DBA141-4D66-475C-A7A4-24D56F66EA01}"/>
              </a:ext>
            </a:extLst>
          </p:cNvPr>
          <p:cNvSpPr/>
          <p:nvPr userDrawn="1"/>
        </p:nvSpPr>
        <p:spPr>
          <a:xfrm>
            <a:off x="2118360" y="41148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236208B-40F2-466D-94DD-475C48CC33F1}"/>
              </a:ext>
            </a:extLst>
          </p:cNvPr>
          <p:cNvSpPr/>
          <p:nvPr userDrawn="1"/>
        </p:nvSpPr>
        <p:spPr>
          <a:xfrm>
            <a:off x="211836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5A7F399-568C-49DE-BEA4-F1693AC34329}"/>
              </a:ext>
            </a:extLst>
          </p:cNvPr>
          <p:cNvSpPr/>
          <p:nvPr userDrawn="1"/>
        </p:nvSpPr>
        <p:spPr>
          <a:xfrm>
            <a:off x="2118360" y="48006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004A9B4-FE61-456D-821E-17BBAF611724}"/>
              </a:ext>
            </a:extLst>
          </p:cNvPr>
          <p:cNvSpPr/>
          <p:nvPr userDrawn="1"/>
        </p:nvSpPr>
        <p:spPr>
          <a:xfrm>
            <a:off x="211836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E9149E0-1DA5-4D13-B672-D5D022B66892}"/>
              </a:ext>
            </a:extLst>
          </p:cNvPr>
          <p:cNvSpPr/>
          <p:nvPr userDrawn="1"/>
        </p:nvSpPr>
        <p:spPr>
          <a:xfrm>
            <a:off x="2118360" y="65151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34998EA-58DB-4394-B448-32D5476A0416}"/>
              </a:ext>
            </a:extLst>
          </p:cNvPr>
          <p:cNvSpPr/>
          <p:nvPr userDrawn="1"/>
        </p:nvSpPr>
        <p:spPr>
          <a:xfrm>
            <a:off x="2118360" y="3429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D0B7785-DD94-4481-9BE0-30321A1E5D4F}"/>
              </a:ext>
            </a:extLst>
          </p:cNvPr>
          <p:cNvSpPr/>
          <p:nvPr userDrawn="1"/>
        </p:nvSpPr>
        <p:spPr>
          <a:xfrm>
            <a:off x="211836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5CA73DF-3F6B-4A8B-BC96-5F0E8816759D}"/>
              </a:ext>
            </a:extLst>
          </p:cNvPr>
          <p:cNvSpPr/>
          <p:nvPr userDrawn="1"/>
        </p:nvSpPr>
        <p:spPr>
          <a:xfrm>
            <a:off x="2118360" y="54864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256AF0A-DC14-4B8A-B41C-950B659F5248}"/>
              </a:ext>
            </a:extLst>
          </p:cNvPr>
          <p:cNvSpPr/>
          <p:nvPr userDrawn="1"/>
        </p:nvSpPr>
        <p:spPr>
          <a:xfrm>
            <a:off x="211836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35D68D2-7542-4F1E-923A-0C6C255A8566}"/>
              </a:ext>
            </a:extLst>
          </p:cNvPr>
          <p:cNvSpPr/>
          <p:nvPr userDrawn="1"/>
        </p:nvSpPr>
        <p:spPr>
          <a:xfrm>
            <a:off x="211836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0DD9ED3-7DCD-4E23-94F2-51C26D610A2B}"/>
              </a:ext>
            </a:extLst>
          </p:cNvPr>
          <p:cNvSpPr/>
          <p:nvPr userDrawn="1"/>
        </p:nvSpPr>
        <p:spPr>
          <a:xfrm>
            <a:off x="2118360" y="6858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7ED83BD-EB0D-46BD-A015-91554B991642}"/>
              </a:ext>
            </a:extLst>
          </p:cNvPr>
          <p:cNvSpPr/>
          <p:nvPr userDrawn="1"/>
        </p:nvSpPr>
        <p:spPr>
          <a:xfrm>
            <a:off x="211836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69C2404-050F-4EF9-B5FD-333059A9D6FA}"/>
              </a:ext>
            </a:extLst>
          </p:cNvPr>
          <p:cNvSpPr/>
          <p:nvPr userDrawn="1"/>
        </p:nvSpPr>
        <p:spPr>
          <a:xfrm>
            <a:off x="2118360" y="17145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4710FF2-3868-4BB0-AA0F-85DAD4623984}"/>
              </a:ext>
            </a:extLst>
          </p:cNvPr>
          <p:cNvSpPr/>
          <p:nvPr userDrawn="1"/>
        </p:nvSpPr>
        <p:spPr>
          <a:xfrm>
            <a:off x="2118360" y="20574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rot="16200000">
            <a:off x="-2374585" y="2766221"/>
            <a:ext cx="6858002" cy="1325563"/>
          </a:xfrm>
        </p:spPr>
        <p:txBody>
          <a:bodyPr>
            <a:norm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57" name="Date Placeholder 3">
            <a:extLst>
              <a:ext uri="{FF2B5EF4-FFF2-40B4-BE49-F238E27FC236}">
                <a16:creationId xmlns:a16="http://schemas.microsoft.com/office/drawing/2014/main" id="{4B58E98B-B927-46C1-8ED3-11D1917EF0FE}"/>
              </a:ext>
            </a:extLst>
          </p:cNvPr>
          <p:cNvSpPr>
            <a:spLocks noGrp="1"/>
          </p:cNvSpPr>
          <p:nvPr>
            <p:ph type="dt" sz="half" idx="2"/>
          </p:nvPr>
        </p:nvSpPr>
        <p:spPr>
          <a:xfrm>
            <a:off x="3299460" y="6356350"/>
            <a:ext cx="2709454"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r>
              <a:rPr lang="en-US"/>
              <a:t>01/08/2024</a:t>
            </a:r>
            <a:endParaRPr lang="en-US" dirty="0"/>
          </a:p>
        </p:txBody>
      </p:sp>
      <p:sp>
        <p:nvSpPr>
          <p:cNvPr id="58" name="Footer Placeholder 4">
            <a:extLst>
              <a:ext uri="{FF2B5EF4-FFF2-40B4-BE49-F238E27FC236}">
                <a16:creationId xmlns:a16="http://schemas.microsoft.com/office/drawing/2014/main" id="{6CCE00AF-3769-40CD-9667-5C865AF0011C}"/>
              </a:ext>
            </a:extLst>
          </p:cNvPr>
          <p:cNvSpPr>
            <a:spLocks noGrp="1"/>
          </p:cNvSpPr>
          <p:nvPr>
            <p:ph type="ftr" sz="quarter" idx="3"/>
          </p:nvPr>
        </p:nvSpPr>
        <p:spPr>
          <a:xfrm>
            <a:off x="6183089" y="6356350"/>
            <a:ext cx="225334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r>
              <a:rPr lang="en-US"/>
              <a:t>USA Consumer Behavior and Shopping Trends</a:t>
            </a:r>
            <a:endParaRPr lang="en-US" dirty="0"/>
          </a:p>
        </p:txBody>
      </p:sp>
      <p:sp>
        <p:nvSpPr>
          <p:cNvPr id="59" name="Slide Number Placeholder 5">
            <a:extLst>
              <a:ext uri="{FF2B5EF4-FFF2-40B4-BE49-F238E27FC236}">
                <a16:creationId xmlns:a16="http://schemas.microsoft.com/office/drawing/2014/main" id="{D8C19DE6-07C2-43A2-A5EE-D0967E1F9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20962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A29850-9B3D-49F0-9198-80F35FD55140}"/>
              </a:ext>
            </a:extLst>
          </p:cNvPr>
          <p:cNvSpPr/>
          <p:nvPr userDrawn="1"/>
        </p:nvSpPr>
        <p:spPr>
          <a:xfrm>
            <a:off x="5222748" y="0"/>
            <a:ext cx="1746503" cy="17556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20672AB-65F9-4533-9452-7872A8E7C3BC}"/>
              </a:ext>
            </a:extLst>
          </p:cNvPr>
          <p:cNvSpPr/>
          <p:nvPr userDrawn="1"/>
        </p:nvSpPr>
        <p:spPr>
          <a:xfrm>
            <a:off x="1740916" y="0"/>
            <a:ext cx="1746504" cy="1755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20BF50-7B12-496A-986A-AF0B9880118F}"/>
              </a:ext>
            </a:extLst>
          </p:cNvPr>
          <p:cNvSpPr/>
          <p:nvPr userDrawn="1"/>
        </p:nvSpPr>
        <p:spPr>
          <a:xfrm>
            <a:off x="0" y="0"/>
            <a:ext cx="1746504" cy="17556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E556028-47A8-47AD-A7ED-1CB2252FBE3D}"/>
              </a:ext>
            </a:extLst>
          </p:cNvPr>
          <p:cNvSpPr/>
          <p:nvPr userDrawn="1"/>
        </p:nvSpPr>
        <p:spPr>
          <a:xfrm>
            <a:off x="10445496" y="0"/>
            <a:ext cx="1746504" cy="1755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47570CE-A79F-452C-A098-5DE30EBBC6FB}"/>
              </a:ext>
            </a:extLst>
          </p:cNvPr>
          <p:cNvSpPr/>
          <p:nvPr userDrawn="1"/>
        </p:nvSpPr>
        <p:spPr>
          <a:xfrm>
            <a:off x="1740916" y="1733044"/>
            <a:ext cx="1746504" cy="1755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D3866FD-426E-414F-B17B-F648AF71EA9B}"/>
              </a:ext>
            </a:extLst>
          </p:cNvPr>
          <p:cNvSpPr/>
          <p:nvPr userDrawn="1"/>
        </p:nvSpPr>
        <p:spPr>
          <a:xfrm>
            <a:off x="0" y="1733044"/>
            <a:ext cx="1746504" cy="17556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4B0C63F-EAB3-44FC-B94D-C69BCBD26EBB}"/>
              </a:ext>
            </a:extLst>
          </p:cNvPr>
          <p:cNvSpPr/>
          <p:nvPr userDrawn="1"/>
        </p:nvSpPr>
        <p:spPr>
          <a:xfrm>
            <a:off x="8704580" y="1733044"/>
            <a:ext cx="1746504" cy="17556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7" name="Rectangle 26">
            <a:extLst>
              <a:ext uri="{FF2B5EF4-FFF2-40B4-BE49-F238E27FC236}">
                <a16:creationId xmlns:a16="http://schemas.microsoft.com/office/drawing/2014/main" id="{679B1BFC-C4E4-428C-A63D-1780C528C70E}"/>
              </a:ext>
            </a:extLst>
          </p:cNvPr>
          <p:cNvSpPr/>
          <p:nvPr userDrawn="1"/>
        </p:nvSpPr>
        <p:spPr>
          <a:xfrm>
            <a:off x="5222748" y="1733044"/>
            <a:ext cx="1746504" cy="17556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6506793-EC4D-4DB9-A0A1-CC46BD8565D8}"/>
              </a:ext>
            </a:extLst>
          </p:cNvPr>
          <p:cNvSpPr/>
          <p:nvPr userDrawn="1"/>
        </p:nvSpPr>
        <p:spPr>
          <a:xfrm>
            <a:off x="10451084" y="1733044"/>
            <a:ext cx="1740916" cy="17556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7BD3197-9B69-4E3D-9A01-662F1F8E514B}"/>
              </a:ext>
            </a:extLst>
          </p:cNvPr>
          <p:cNvSpPr/>
          <p:nvPr userDrawn="1"/>
        </p:nvSpPr>
        <p:spPr>
          <a:xfrm>
            <a:off x="3481832" y="1733044"/>
            <a:ext cx="1746504" cy="17556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569720" y="3870960"/>
            <a:ext cx="9052560" cy="1363663"/>
          </a:xfrm>
        </p:spPr>
        <p:txBody>
          <a:bodyPr anchor="b">
            <a:normAutofit/>
          </a:bodyPr>
          <a:lstStyle>
            <a:lvl1pPr algn="ctr">
              <a:lnSpc>
                <a:spcPct val="100000"/>
              </a:lnSpc>
              <a:defRPr sz="2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569720" y="5405755"/>
            <a:ext cx="9052560" cy="476885"/>
          </a:xfrm>
        </p:spPr>
        <p:txBody>
          <a:bodyPr>
            <a:normAutofit/>
          </a:bodyPr>
          <a:lstStyle>
            <a:lvl1pPr marL="0" indent="0" algn="ctr">
              <a:lnSpc>
                <a:spcPct val="100000"/>
              </a:lnSpc>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1">
                    <a:lumMod val="20000"/>
                    <a:lumOff val="80000"/>
                  </a:schemeClr>
                </a:solidFill>
              </a:defRPr>
            </a:lvl1pPr>
          </a:lstStyle>
          <a:p>
            <a:r>
              <a:rPr lang="en-US"/>
              <a:t>01/08/2024</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accent1">
                    <a:lumMod val="20000"/>
                    <a:lumOff val="80000"/>
                  </a:schemeClr>
                </a:solidFill>
              </a:defRPr>
            </a:lvl1pPr>
          </a:lstStyle>
          <a:p>
            <a:r>
              <a:rPr lang="en-US"/>
              <a:t>USA Consumer Behavior and Shopping Trends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accent1">
                    <a:lumMod val="20000"/>
                    <a:lumOff val="80000"/>
                  </a:schemeClr>
                </a:solidFill>
              </a:defRPr>
            </a:lvl1pPr>
          </a:lstStyle>
          <a:p>
            <a:fld id="{B5CEABB6-07DC-46E8-9B57-56EC44A396E5}" type="slidenum">
              <a:rPr lang="en-US" smtClean="0"/>
              <a:pPr/>
              <a:t>‹#›</a:t>
            </a:fld>
            <a:endParaRPr lang="en-US" dirty="0"/>
          </a:p>
        </p:txBody>
      </p:sp>
      <p:sp>
        <p:nvSpPr>
          <p:cNvPr id="11" name="Picture Placeholder 52">
            <a:extLst>
              <a:ext uri="{FF2B5EF4-FFF2-40B4-BE49-F238E27FC236}">
                <a16:creationId xmlns:a16="http://schemas.microsoft.com/office/drawing/2014/main" id="{AEBBD699-238F-487D-A094-5E479CCCCD41}"/>
              </a:ext>
            </a:extLst>
          </p:cNvPr>
          <p:cNvSpPr>
            <a:spLocks noGrp="1"/>
          </p:cNvSpPr>
          <p:nvPr>
            <p:ph type="pic" sz="quarter" idx="14"/>
          </p:nvPr>
        </p:nvSpPr>
        <p:spPr>
          <a:xfrm>
            <a:off x="3481832" y="0"/>
            <a:ext cx="1740916" cy="1733044"/>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a:noAutofit/>
          </a:bodyPr>
          <a:lstStyle/>
          <a:p>
            <a:r>
              <a:rPr lang="en-US"/>
              <a:t>Click icon to add picture</a:t>
            </a:r>
            <a:endParaRPr lang="en-US" dirty="0"/>
          </a:p>
        </p:txBody>
      </p:sp>
      <p:sp>
        <p:nvSpPr>
          <p:cNvPr id="17" name="Picture Placeholder 52">
            <a:extLst>
              <a:ext uri="{FF2B5EF4-FFF2-40B4-BE49-F238E27FC236}">
                <a16:creationId xmlns:a16="http://schemas.microsoft.com/office/drawing/2014/main" id="{6A29DD5B-55DC-47F4-8032-1E78B3A990BE}"/>
              </a:ext>
            </a:extLst>
          </p:cNvPr>
          <p:cNvSpPr>
            <a:spLocks noGrp="1"/>
          </p:cNvSpPr>
          <p:nvPr>
            <p:ph type="pic" sz="quarter" idx="17"/>
          </p:nvPr>
        </p:nvSpPr>
        <p:spPr>
          <a:xfrm>
            <a:off x="8704580" y="0"/>
            <a:ext cx="1746504" cy="1733044"/>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a:noAutofit/>
          </a:bodyPr>
          <a:lstStyle/>
          <a:p>
            <a:r>
              <a:rPr lang="en-US"/>
              <a:t>Click icon to add picture</a:t>
            </a:r>
            <a:endParaRPr lang="en-US" dirty="0"/>
          </a:p>
        </p:txBody>
      </p:sp>
      <p:sp>
        <p:nvSpPr>
          <p:cNvPr id="25" name="Picture Placeholder 52">
            <a:extLst>
              <a:ext uri="{FF2B5EF4-FFF2-40B4-BE49-F238E27FC236}">
                <a16:creationId xmlns:a16="http://schemas.microsoft.com/office/drawing/2014/main" id="{DF373D3C-15A7-41D7-A80E-63E14EA87B24}"/>
              </a:ext>
            </a:extLst>
          </p:cNvPr>
          <p:cNvSpPr>
            <a:spLocks noGrp="1"/>
          </p:cNvSpPr>
          <p:nvPr>
            <p:ph type="pic" sz="quarter" idx="18"/>
          </p:nvPr>
        </p:nvSpPr>
        <p:spPr>
          <a:xfrm>
            <a:off x="6969252" y="1733044"/>
            <a:ext cx="1735328" cy="1755648"/>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a:noAutofit/>
          </a:bodyPr>
          <a:lstStyle/>
          <a:p>
            <a:r>
              <a:rPr lang="en-US"/>
              <a:t>Click icon to add picture</a:t>
            </a:r>
            <a:endParaRPr lang="en-US" dirty="0"/>
          </a:p>
        </p:txBody>
      </p:sp>
      <p:sp>
        <p:nvSpPr>
          <p:cNvPr id="14" name="Rectangle 13">
            <a:extLst>
              <a:ext uri="{FF2B5EF4-FFF2-40B4-BE49-F238E27FC236}">
                <a16:creationId xmlns:a16="http://schemas.microsoft.com/office/drawing/2014/main" id="{02FEFBC2-5C67-4F2E-8B5F-6AAF8656FBA4}"/>
              </a:ext>
            </a:extLst>
          </p:cNvPr>
          <p:cNvSpPr/>
          <p:nvPr userDrawn="1"/>
        </p:nvSpPr>
        <p:spPr>
          <a:xfrm>
            <a:off x="6969250" y="0"/>
            <a:ext cx="1740917" cy="17330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0591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4"/>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6749138" y="6356350"/>
            <a:ext cx="783776" cy="365125"/>
          </a:xfrm>
        </p:spPr>
        <p:txBody>
          <a:bodyPr lIns="0"/>
          <a:lstStyle>
            <a:lvl1pPr>
              <a:defRPr>
                <a:solidFill>
                  <a:schemeClr val="accent4">
                    <a:lumMod val="20000"/>
                    <a:lumOff val="80000"/>
                  </a:schemeClr>
                </a:solidFill>
              </a:defRPr>
            </a:lvl1pPr>
          </a:lstStyle>
          <a:p>
            <a:r>
              <a:rPr lang="en-US"/>
              <a:t>01/08/2024</a:t>
            </a:r>
            <a:endParaRPr lang="en-US" dirty="0"/>
          </a:p>
        </p:txBody>
      </p:sp>
      <p:sp>
        <p:nvSpPr>
          <p:cNvPr id="10" name="Picture Placeholder 28">
            <a:extLst>
              <a:ext uri="{FF2B5EF4-FFF2-40B4-BE49-F238E27FC236}">
                <a16:creationId xmlns:a16="http://schemas.microsoft.com/office/drawing/2014/main" id="{F5B0F680-047E-4915-A8F5-EFB05A62D55D}"/>
              </a:ext>
            </a:extLst>
          </p:cNvPr>
          <p:cNvSpPr>
            <a:spLocks noGrp="1"/>
          </p:cNvSpPr>
          <p:nvPr>
            <p:ph type="pic" sz="quarter" idx="13"/>
          </p:nvPr>
        </p:nvSpPr>
        <p:spPr>
          <a:xfrm>
            <a:off x="-3175" y="607060"/>
            <a:ext cx="6082549" cy="6254745"/>
          </a:xfrm>
        </p:spPr>
        <p:txBody>
          <a:bodyPr/>
          <a:lstStyle/>
          <a:p>
            <a:r>
              <a:rPr lang="en-US"/>
              <a:t>Click icon to add picture</a:t>
            </a:r>
            <a:endParaRPr lang="en-US" dirty="0"/>
          </a:p>
        </p:txBody>
      </p:sp>
      <p:sp>
        <p:nvSpPr>
          <p:cNvPr id="11" name="Rectangle 10">
            <a:extLst>
              <a:ext uri="{FF2B5EF4-FFF2-40B4-BE49-F238E27FC236}">
                <a16:creationId xmlns:a16="http://schemas.microsoft.com/office/drawing/2014/main" id="{13C3D54C-F4F9-4FBF-80F6-F45EFD6A2CFF}"/>
              </a:ext>
            </a:extLst>
          </p:cNvPr>
          <p:cNvSpPr/>
          <p:nvPr userDrawn="1"/>
        </p:nvSpPr>
        <p:spPr>
          <a:xfrm>
            <a:off x="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A70E28C-9E20-435C-99D0-48CF2909019B}"/>
              </a:ext>
            </a:extLst>
          </p:cNvPr>
          <p:cNvSpPr/>
          <p:nvPr userDrawn="1"/>
        </p:nvSpPr>
        <p:spPr>
          <a:xfrm>
            <a:off x="1213390" y="0"/>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706EA5A-9289-4E46-9AB8-457FE7AD1491}"/>
              </a:ext>
            </a:extLst>
          </p:cNvPr>
          <p:cNvSpPr/>
          <p:nvPr userDrawn="1"/>
        </p:nvSpPr>
        <p:spPr>
          <a:xfrm>
            <a:off x="1820085" y="0"/>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2425AF3-AF4E-4334-8EF6-9C9C36BFF6E9}"/>
              </a:ext>
            </a:extLst>
          </p:cNvPr>
          <p:cNvSpPr/>
          <p:nvPr userDrawn="1"/>
        </p:nvSpPr>
        <p:spPr>
          <a:xfrm>
            <a:off x="242678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844959B-5FB7-4710-8EB4-C6F2E27C47D4}"/>
              </a:ext>
            </a:extLst>
          </p:cNvPr>
          <p:cNvSpPr/>
          <p:nvPr userDrawn="1"/>
        </p:nvSpPr>
        <p:spPr>
          <a:xfrm>
            <a:off x="3033475" y="0"/>
            <a:ext cx="607060" cy="607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E72CBB0-055F-4C86-A198-4CCA83E0D07C}"/>
              </a:ext>
            </a:extLst>
          </p:cNvPr>
          <p:cNvSpPr/>
          <p:nvPr userDrawn="1"/>
        </p:nvSpPr>
        <p:spPr>
          <a:xfrm>
            <a:off x="3640170" y="0"/>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1507067-9434-4548-88C1-96187DB5A02A}"/>
              </a:ext>
            </a:extLst>
          </p:cNvPr>
          <p:cNvSpPr/>
          <p:nvPr userDrawn="1"/>
        </p:nvSpPr>
        <p:spPr>
          <a:xfrm>
            <a:off x="4246865" y="0"/>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4ACD849-640F-48CE-8342-1AE774134F52}"/>
              </a:ext>
            </a:extLst>
          </p:cNvPr>
          <p:cNvSpPr/>
          <p:nvPr userDrawn="1"/>
        </p:nvSpPr>
        <p:spPr>
          <a:xfrm>
            <a:off x="485356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D195952-CF8E-4D15-9CC8-CA4743A73453}"/>
              </a:ext>
            </a:extLst>
          </p:cNvPr>
          <p:cNvSpPr/>
          <p:nvPr userDrawn="1"/>
        </p:nvSpPr>
        <p:spPr>
          <a:xfrm>
            <a:off x="5460256" y="0"/>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A1A4A50-99ED-4ED2-8288-09A681E55857}"/>
              </a:ext>
            </a:extLst>
          </p:cNvPr>
          <p:cNvSpPr/>
          <p:nvPr userDrawn="1"/>
        </p:nvSpPr>
        <p:spPr>
          <a:xfrm>
            <a:off x="606695" y="0"/>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B5E24E4D-15D7-4BF5-9092-BD4E86DB78E4}"/>
              </a:ext>
            </a:extLst>
          </p:cNvPr>
          <p:cNvSpPr>
            <a:spLocks noGrp="1"/>
          </p:cNvSpPr>
          <p:nvPr>
            <p:ph type="title"/>
          </p:nvPr>
        </p:nvSpPr>
        <p:spPr>
          <a:xfrm>
            <a:off x="6743700" y="3219450"/>
            <a:ext cx="4603750" cy="1343025"/>
          </a:xfrm>
        </p:spPr>
        <p:txBody>
          <a:bodyPr lIns="0" anchor="t">
            <a:normAutofit/>
          </a:bodyPr>
          <a:lstStyle>
            <a:lvl1pP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27093093-F077-4A1D-A6ED-946369A581AA}"/>
              </a:ext>
            </a:extLst>
          </p:cNvPr>
          <p:cNvSpPr>
            <a:spLocks noGrp="1"/>
          </p:cNvSpPr>
          <p:nvPr>
            <p:ph type="body" idx="1"/>
          </p:nvPr>
        </p:nvSpPr>
        <p:spPr>
          <a:xfrm>
            <a:off x="6743700" y="4589463"/>
            <a:ext cx="4603750" cy="1500187"/>
          </a:xfrm>
        </p:spPr>
        <p:txBody>
          <a:bodyPr lIns="0">
            <a:normAutofit/>
          </a:bodyPr>
          <a:lstStyle>
            <a:lvl1pPr marL="0" indent="0">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Rectangle 22">
            <a:extLst>
              <a:ext uri="{FF2B5EF4-FFF2-40B4-BE49-F238E27FC236}">
                <a16:creationId xmlns:a16="http://schemas.microsoft.com/office/drawing/2014/main" id="{9693E355-5671-4FE4-8958-99FC40EF5B1D}"/>
              </a:ext>
            </a:extLst>
          </p:cNvPr>
          <p:cNvSpPr/>
          <p:nvPr userDrawn="1"/>
        </p:nvSpPr>
        <p:spPr>
          <a:xfrm>
            <a:off x="6743700" y="2850249"/>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6" name="Footer Placeholder 4">
            <a:extLst>
              <a:ext uri="{FF2B5EF4-FFF2-40B4-BE49-F238E27FC236}">
                <a16:creationId xmlns:a16="http://schemas.microsoft.com/office/drawing/2014/main" id="{F3D699E8-339D-4753-8032-13F328CF9F05}"/>
              </a:ext>
            </a:extLst>
          </p:cNvPr>
          <p:cNvSpPr>
            <a:spLocks noGrp="1"/>
          </p:cNvSpPr>
          <p:nvPr>
            <p:ph type="ftr" sz="quarter" idx="11"/>
          </p:nvPr>
        </p:nvSpPr>
        <p:spPr>
          <a:xfrm>
            <a:off x="7647214" y="6356350"/>
            <a:ext cx="2808515" cy="365125"/>
          </a:xfrm>
        </p:spPr>
        <p:txBody>
          <a:bodyPr/>
          <a:lstStyle>
            <a:lvl1pPr>
              <a:defRPr sz="900">
                <a:solidFill>
                  <a:schemeClr val="accent4">
                    <a:lumMod val="20000"/>
                    <a:lumOff val="80000"/>
                  </a:schemeClr>
                </a:solidFill>
              </a:defRPr>
            </a:lvl1pPr>
          </a:lstStyle>
          <a:p>
            <a:r>
              <a:rPr lang="en-US"/>
              <a:t>USA Consumer Behavior and Shopping Trends</a:t>
            </a:r>
            <a:endParaRPr lang="en-US" dirty="0"/>
          </a:p>
        </p:txBody>
      </p:sp>
      <p:sp>
        <p:nvSpPr>
          <p:cNvPr id="27" name="Slide Number Placeholder 5">
            <a:extLst>
              <a:ext uri="{FF2B5EF4-FFF2-40B4-BE49-F238E27FC236}">
                <a16:creationId xmlns:a16="http://schemas.microsoft.com/office/drawing/2014/main" id="{C24FE381-D866-4C7F-95D5-4CF34B3AD521}"/>
              </a:ext>
            </a:extLst>
          </p:cNvPr>
          <p:cNvSpPr>
            <a:spLocks noGrp="1"/>
          </p:cNvSpPr>
          <p:nvPr>
            <p:ph type="sldNum" sz="quarter" idx="12"/>
          </p:nvPr>
        </p:nvSpPr>
        <p:spPr>
          <a:xfrm>
            <a:off x="10570030" y="6356350"/>
            <a:ext cx="783770" cy="365125"/>
          </a:xfrm>
        </p:spPr>
        <p:txBody>
          <a:bodyPr/>
          <a:lstStyle>
            <a:lvl1pPr>
              <a:defRPr sz="900">
                <a:solidFill>
                  <a:schemeClr val="accent4">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829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scellaneous content">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4A94B9-9E00-4DD6-BCD4-604645044CAD}"/>
              </a:ext>
            </a:extLst>
          </p:cNvPr>
          <p:cNvSpPr/>
          <p:nvPr userDrawn="1"/>
        </p:nvSpPr>
        <p:spPr>
          <a:xfrm>
            <a:off x="5017194"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839AA0F-90FD-444F-B618-EE6F4C1F122A}"/>
              </a:ext>
            </a:extLst>
          </p:cNvPr>
          <p:cNvSpPr/>
          <p:nvPr userDrawn="1"/>
        </p:nvSpPr>
        <p:spPr>
          <a:xfrm>
            <a:off x="430045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F35D740-BF58-4DAE-A85B-5EF9B6EE3615}"/>
              </a:ext>
            </a:extLst>
          </p:cNvPr>
          <p:cNvSpPr/>
          <p:nvPr userDrawn="1"/>
        </p:nvSpPr>
        <p:spPr>
          <a:xfrm>
            <a:off x="5375565"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7B3B2E1-FF09-40A7-993A-BFF59632C25C}"/>
              </a:ext>
            </a:extLst>
          </p:cNvPr>
          <p:cNvSpPr/>
          <p:nvPr userDrawn="1"/>
        </p:nvSpPr>
        <p:spPr>
          <a:xfrm>
            <a:off x="358371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09981C2-BC8B-44CC-9A8B-A5B381264380}"/>
              </a:ext>
            </a:extLst>
          </p:cNvPr>
          <p:cNvSpPr/>
          <p:nvPr userDrawn="1"/>
        </p:nvSpPr>
        <p:spPr>
          <a:xfrm>
            <a:off x="286696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FFAAD0A-E8F9-47F8-874E-433E4C9A92AC}"/>
              </a:ext>
            </a:extLst>
          </p:cNvPr>
          <p:cNvSpPr/>
          <p:nvPr userDrawn="1"/>
        </p:nvSpPr>
        <p:spPr>
          <a:xfrm>
            <a:off x="215022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871ABB2-3607-4850-A2E7-141BF30EA1E4}"/>
              </a:ext>
            </a:extLst>
          </p:cNvPr>
          <p:cNvSpPr/>
          <p:nvPr userDrawn="1"/>
        </p:nvSpPr>
        <p:spPr>
          <a:xfrm>
            <a:off x="3225339"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AFBB6AA-DB66-48A4-BBD2-9B36C02E5371}"/>
              </a:ext>
            </a:extLst>
          </p:cNvPr>
          <p:cNvSpPr/>
          <p:nvPr userDrawn="1"/>
        </p:nvSpPr>
        <p:spPr>
          <a:xfrm>
            <a:off x="1791855"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9AC868-5C63-419B-8791-593862E707C6}"/>
              </a:ext>
            </a:extLst>
          </p:cNvPr>
          <p:cNvSpPr/>
          <p:nvPr userDrawn="1"/>
        </p:nvSpPr>
        <p:spPr>
          <a:xfrm>
            <a:off x="1433484"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136AF71-D03B-4190-8590-1688288FB9F2}"/>
              </a:ext>
            </a:extLst>
          </p:cNvPr>
          <p:cNvSpPr/>
          <p:nvPr userDrawn="1"/>
        </p:nvSpPr>
        <p:spPr>
          <a:xfrm>
            <a:off x="6092307"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DA6CEDE-A238-4C3A-B315-B3D3081EC7CC}"/>
              </a:ext>
            </a:extLst>
          </p:cNvPr>
          <p:cNvSpPr/>
          <p:nvPr userDrawn="1"/>
        </p:nvSpPr>
        <p:spPr>
          <a:xfrm>
            <a:off x="358371"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4ACE100-6140-4208-8CE9-DFE45B35007E}"/>
              </a:ext>
            </a:extLst>
          </p:cNvPr>
          <p:cNvSpPr/>
          <p:nvPr userDrawn="1"/>
        </p:nvSpPr>
        <p:spPr>
          <a:xfrm>
            <a:off x="4658823"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675F84B-6DC9-4492-A492-95E4ABEF1B78}"/>
              </a:ext>
            </a:extLst>
          </p:cNvPr>
          <p:cNvSpPr/>
          <p:nvPr userDrawn="1"/>
        </p:nvSpPr>
        <p:spPr>
          <a:xfrm>
            <a:off x="1075113"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A788D4C-E960-45E8-ABC4-72FC2128647B}"/>
              </a:ext>
            </a:extLst>
          </p:cNvPr>
          <p:cNvSpPr/>
          <p:nvPr userDrawn="1"/>
        </p:nvSpPr>
        <p:spPr>
          <a:xfrm>
            <a:off x="250859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28D71AB-A26E-43A9-B413-A59CFBCDD9B1}"/>
              </a:ext>
            </a:extLst>
          </p:cNvPr>
          <p:cNvSpPr/>
          <p:nvPr userDrawn="1"/>
        </p:nvSpPr>
        <p:spPr>
          <a:xfrm>
            <a:off x="716742" y="0"/>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71E9C91-A1C1-432A-9523-A511B304162F}"/>
              </a:ext>
            </a:extLst>
          </p:cNvPr>
          <p:cNvSpPr/>
          <p:nvPr userDrawn="1"/>
        </p:nvSpPr>
        <p:spPr>
          <a:xfrm>
            <a:off x="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1D3C8E1-8F58-4916-9097-718454DAC9FC}"/>
              </a:ext>
            </a:extLst>
          </p:cNvPr>
          <p:cNvSpPr/>
          <p:nvPr userDrawn="1"/>
        </p:nvSpPr>
        <p:spPr>
          <a:xfrm>
            <a:off x="5733936" y="0"/>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1465436-7CD8-4713-84B2-BE392283D713}"/>
              </a:ext>
            </a:extLst>
          </p:cNvPr>
          <p:cNvSpPr/>
          <p:nvPr userDrawn="1"/>
        </p:nvSpPr>
        <p:spPr>
          <a:xfrm>
            <a:off x="3942081" y="0"/>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54BFDB3-CC2F-4666-9557-90812A8E5147}"/>
              </a:ext>
            </a:extLst>
          </p:cNvPr>
          <p:cNvSpPr/>
          <p:nvPr userDrawn="1"/>
        </p:nvSpPr>
        <p:spPr>
          <a:xfrm>
            <a:off x="1146787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D356C3-53D1-4AF1-B3FD-AEEFF75FDB5C}"/>
              </a:ext>
            </a:extLst>
          </p:cNvPr>
          <p:cNvSpPr/>
          <p:nvPr userDrawn="1"/>
        </p:nvSpPr>
        <p:spPr>
          <a:xfrm>
            <a:off x="1075113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08C89E7C-AF7A-4E82-B01B-1A945C7BBF79}"/>
              </a:ext>
            </a:extLst>
          </p:cNvPr>
          <p:cNvSpPr/>
          <p:nvPr userDrawn="1"/>
        </p:nvSpPr>
        <p:spPr>
          <a:xfrm>
            <a:off x="1182624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605B19F-DE4A-4705-A964-0579015AED0E}"/>
              </a:ext>
            </a:extLst>
          </p:cNvPr>
          <p:cNvSpPr/>
          <p:nvPr userDrawn="1"/>
        </p:nvSpPr>
        <p:spPr>
          <a:xfrm>
            <a:off x="10034388"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D299157-3482-4535-BECD-566EFFF308AD}"/>
              </a:ext>
            </a:extLst>
          </p:cNvPr>
          <p:cNvSpPr/>
          <p:nvPr userDrawn="1"/>
        </p:nvSpPr>
        <p:spPr>
          <a:xfrm>
            <a:off x="931764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EC8CCBF5-CCDC-43C9-B57D-B9DAE23B58BE}"/>
              </a:ext>
            </a:extLst>
          </p:cNvPr>
          <p:cNvSpPr/>
          <p:nvPr userDrawn="1"/>
        </p:nvSpPr>
        <p:spPr>
          <a:xfrm>
            <a:off x="8600904"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F412D896-790A-420A-BBFB-AFDB7BD9B603}"/>
              </a:ext>
            </a:extLst>
          </p:cNvPr>
          <p:cNvSpPr/>
          <p:nvPr userDrawn="1"/>
        </p:nvSpPr>
        <p:spPr>
          <a:xfrm>
            <a:off x="967601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95941E70-EE67-4F80-B753-2F6426D0A9DA}"/>
              </a:ext>
            </a:extLst>
          </p:cNvPr>
          <p:cNvSpPr/>
          <p:nvPr userDrawn="1"/>
        </p:nvSpPr>
        <p:spPr>
          <a:xfrm>
            <a:off x="8242533"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6751E552-2222-4200-8E39-4DF2BEB677FD}"/>
              </a:ext>
            </a:extLst>
          </p:cNvPr>
          <p:cNvSpPr/>
          <p:nvPr userDrawn="1"/>
        </p:nvSpPr>
        <p:spPr>
          <a:xfrm>
            <a:off x="7884162"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43002CA-9883-43A9-B000-00F9F7A14D27}"/>
              </a:ext>
            </a:extLst>
          </p:cNvPr>
          <p:cNvSpPr/>
          <p:nvPr userDrawn="1"/>
        </p:nvSpPr>
        <p:spPr>
          <a:xfrm>
            <a:off x="6809049" y="0"/>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861A1E0B-5D8C-42BB-8493-4A6E267A7C73}"/>
              </a:ext>
            </a:extLst>
          </p:cNvPr>
          <p:cNvSpPr/>
          <p:nvPr userDrawn="1"/>
        </p:nvSpPr>
        <p:spPr>
          <a:xfrm>
            <a:off x="11109501"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51E86EA3-C77E-4F5B-B2D8-06ACD07DECA4}"/>
              </a:ext>
            </a:extLst>
          </p:cNvPr>
          <p:cNvSpPr/>
          <p:nvPr userDrawn="1"/>
        </p:nvSpPr>
        <p:spPr>
          <a:xfrm>
            <a:off x="7525791"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5DD0E5EA-DA68-48FA-984B-26F2185EF431}"/>
              </a:ext>
            </a:extLst>
          </p:cNvPr>
          <p:cNvSpPr/>
          <p:nvPr userDrawn="1"/>
        </p:nvSpPr>
        <p:spPr>
          <a:xfrm>
            <a:off x="8959275"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B1E5F851-80EC-44A1-B97A-D40F00A63A11}"/>
              </a:ext>
            </a:extLst>
          </p:cNvPr>
          <p:cNvSpPr/>
          <p:nvPr userDrawn="1"/>
        </p:nvSpPr>
        <p:spPr>
          <a:xfrm>
            <a:off x="716742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06D6FCB-D2DE-4100-B034-4F158AA21763}"/>
              </a:ext>
            </a:extLst>
          </p:cNvPr>
          <p:cNvSpPr/>
          <p:nvPr userDrawn="1"/>
        </p:nvSpPr>
        <p:spPr>
          <a:xfrm>
            <a:off x="645067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3C2CDE-BD78-4521-A433-7332BF3D57FA}"/>
              </a:ext>
            </a:extLst>
          </p:cNvPr>
          <p:cNvSpPr/>
          <p:nvPr userDrawn="1"/>
        </p:nvSpPr>
        <p:spPr>
          <a:xfrm>
            <a:off x="10392759"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 Placeholder 2">
            <a:extLst>
              <a:ext uri="{FF2B5EF4-FFF2-40B4-BE49-F238E27FC236}">
                <a16:creationId xmlns:a16="http://schemas.microsoft.com/office/drawing/2014/main" id="{4BBE4B76-BA2D-4EA4-A178-30F57AC1DFDB}"/>
              </a:ext>
            </a:extLst>
          </p:cNvPr>
          <p:cNvSpPr>
            <a:spLocks noGrp="1"/>
          </p:cNvSpPr>
          <p:nvPr>
            <p:ph type="body" idx="1" hasCustomPrompt="1"/>
          </p:nvPr>
        </p:nvSpPr>
        <p:spPr>
          <a:xfrm>
            <a:off x="838200" y="4398413"/>
            <a:ext cx="2330726" cy="804859"/>
          </a:xfrm>
        </p:spPr>
        <p:txBody>
          <a:bodyPr lIns="0" rIns="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78" name="Text Placeholder 4">
            <a:extLst>
              <a:ext uri="{FF2B5EF4-FFF2-40B4-BE49-F238E27FC236}">
                <a16:creationId xmlns:a16="http://schemas.microsoft.com/office/drawing/2014/main" id="{045FF175-F59F-4A69-B296-E046C778424F}"/>
              </a:ext>
            </a:extLst>
          </p:cNvPr>
          <p:cNvSpPr>
            <a:spLocks noGrp="1"/>
          </p:cNvSpPr>
          <p:nvPr>
            <p:ph type="body" sz="quarter" idx="3" hasCustomPrompt="1"/>
          </p:nvPr>
        </p:nvSpPr>
        <p:spPr>
          <a:xfrm>
            <a:off x="3562665" y="4398413"/>
            <a:ext cx="2342205" cy="804859"/>
          </a:xfrm>
        </p:spPr>
        <p:txBody>
          <a:bodyPr lIns="0" rIns="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80" name="Text Placeholder 2">
            <a:extLst>
              <a:ext uri="{FF2B5EF4-FFF2-40B4-BE49-F238E27FC236}">
                <a16:creationId xmlns:a16="http://schemas.microsoft.com/office/drawing/2014/main" id="{FBAA7D2D-B5F0-416A-A89F-1DC3E6A877E6}"/>
              </a:ext>
            </a:extLst>
          </p:cNvPr>
          <p:cNvSpPr>
            <a:spLocks noGrp="1"/>
          </p:cNvSpPr>
          <p:nvPr>
            <p:ph type="body" idx="13" hasCustomPrompt="1"/>
          </p:nvPr>
        </p:nvSpPr>
        <p:spPr>
          <a:xfrm>
            <a:off x="6298609" y="4398413"/>
            <a:ext cx="2330726" cy="804859"/>
          </a:xfrm>
        </p:spPr>
        <p:txBody>
          <a:bodyPr lIns="0" rIns="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82" name="Text Placeholder 2">
            <a:extLst>
              <a:ext uri="{FF2B5EF4-FFF2-40B4-BE49-F238E27FC236}">
                <a16:creationId xmlns:a16="http://schemas.microsoft.com/office/drawing/2014/main" id="{01187116-E25F-47A2-9BC5-532F3F42D317}"/>
              </a:ext>
            </a:extLst>
          </p:cNvPr>
          <p:cNvSpPr>
            <a:spLocks noGrp="1"/>
          </p:cNvSpPr>
          <p:nvPr>
            <p:ph type="body" idx="15" hasCustomPrompt="1"/>
          </p:nvPr>
        </p:nvSpPr>
        <p:spPr>
          <a:xfrm>
            <a:off x="9023074" y="4398057"/>
            <a:ext cx="2330726" cy="804859"/>
          </a:xfrm>
        </p:spPr>
        <p:txBody>
          <a:bodyPr lIns="0" rIns="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84" name="Text Placeholder 2">
            <a:extLst>
              <a:ext uri="{FF2B5EF4-FFF2-40B4-BE49-F238E27FC236}">
                <a16:creationId xmlns:a16="http://schemas.microsoft.com/office/drawing/2014/main" id="{B69B6CD5-B022-423C-A017-AD2D8FFA0665}"/>
              </a:ext>
            </a:extLst>
          </p:cNvPr>
          <p:cNvSpPr>
            <a:spLocks noGrp="1"/>
          </p:cNvSpPr>
          <p:nvPr>
            <p:ph type="body" idx="17"/>
          </p:nvPr>
        </p:nvSpPr>
        <p:spPr>
          <a:xfrm>
            <a:off x="838200" y="5226810"/>
            <a:ext cx="2330726" cy="438505"/>
          </a:xfrm>
        </p:spPr>
        <p:txBody>
          <a:bodyPr lIns="0" rIns="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6" name="Text Placeholder 2">
            <a:extLst>
              <a:ext uri="{FF2B5EF4-FFF2-40B4-BE49-F238E27FC236}">
                <a16:creationId xmlns:a16="http://schemas.microsoft.com/office/drawing/2014/main" id="{06A7180A-5FBF-4DE7-A668-E24E022DFA9E}"/>
              </a:ext>
            </a:extLst>
          </p:cNvPr>
          <p:cNvSpPr>
            <a:spLocks noGrp="1"/>
          </p:cNvSpPr>
          <p:nvPr>
            <p:ph type="body" idx="19"/>
          </p:nvPr>
        </p:nvSpPr>
        <p:spPr>
          <a:xfrm>
            <a:off x="6298609" y="5226810"/>
            <a:ext cx="2330726" cy="438505"/>
          </a:xfrm>
        </p:spPr>
        <p:txBody>
          <a:bodyPr lIns="0" rIns="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7" name="Text Placeholder 2">
            <a:extLst>
              <a:ext uri="{FF2B5EF4-FFF2-40B4-BE49-F238E27FC236}">
                <a16:creationId xmlns:a16="http://schemas.microsoft.com/office/drawing/2014/main" id="{2EFABF40-7E40-4F8A-80D3-DB5903EEBDF1}"/>
              </a:ext>
            </a:extLst>
          </p:cNvPr>
          <p:cNvSpPr>
            <a:spLocks noGrp="1"/>
          </p:cNvSpPr>
          <p:nvPr>
            <p:ph type="body" idx="20"/>
          </p:nvPr>
        </p:nvSpPr>
        <p:spPr>
          <a:xfrm>
            <a:off x="9023074" y="5226454"/>
            <a:ext cx="2330726" cy="438505"/>
          </a:xfrm>
        </p:spPr>
        <p:txBody>
          <a:bodyPr lIns="0" rIns="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8" name="Text Placeholder 2">
            <a:extLst>
              <a:ext uri="{FF2B5EF4-FFF2-40B4-BE49-F238E27FC236}">
                <a16:creationId xmlns:a16="http://schemas.microsoft.com/office/drawing/2014/main" id="{FFD10C91-B253-496D-889A-D48B1A0AA556}"/>
              </a:ext>
            </a:extLst>
          </p:cNvPr>
          <p:cNvSpPr>
            <a:spLocks noGrp="1"/>
          </p:cNvSpPr>
          <p:nvPr>
            <p:ph type="body" idx="21"/>
          </p:nvPr>
        </p:nvSpPr>
        <p:spPr>
          <a:xfrm>
            <a:off x="3562665" y="5226454"/>
            <a:ext cx="2330726" cy="438505"/>
          </a:xfrm>
        </p:spPr>
        <p:txBody>
          <a:bodyPr lIns="0" rIns="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9" name="Title 1">
            <a:extLst>
              <a:ext uri="{FF2B5EF4-FFF2-40B4-BE49-F238E27FC236}">
                <a16:creationId xmlns:a16="http://schemas.microsoft.com/office/drawing/2014/main" id="{9FDBCD91-EE94-4107-8814-059FE0E8F29A}"/>
              </a:ext>
            </a:extLst>
          </p:cNvPr>
          <p:cNvSpPr>
            <a:spLocks noGrp="1"/>
          </p:cNvSpPr>
          <p:nvPr>
            <p:ph type="title"/>
          </p:nvPr>
        </p:nvSpPr>
        <p:spPr>
          <a:xfrm>
            <a:off x="1410476" y="629616"/>
            <a:ext cx="9371048" cy="1325563"/>
          </a:xfrm>
        </p:spPr>
        <p:txBody>
          <a:bodyPr anchor="ctr">
            <a:normAutofit/>
          </a:bodyPr>
          <a:lstStyle>
            <a:lvl1pPr marL="0" algn="ctr"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93" name="Date Placeholder 3">
            <a:extLst>
              <a:ext uri="{FF2B5EF4-FFF2-40B4-BE49-F238E27FC236}">
                <a16:creationId xmlns:a16="http://schemas.microsoft.com/office/drawing/2014/main" id="{3EDC5EF0-E937-47AD-8F93-11A7E03197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4">
                    <a:lumMod val="20000"/>
                    <a:lumOff val="80000"/>
                  </a:schemeClr>
                </a:solidFill>
              </a:defRPr>
            </a:lvl1pPr>
          </a:lstStyle>
          <a:p>
            <a:r>
              <a:rPr lang="en-US"/>
              <a:t>01/08/2024</a:t>
            </a:r>
            <a:endParaRPr lang="en-US" dirty="0"/>
          </a:p>
        </p:txBody>
      </p:sp>
      <p:sp>
        <p:nvSpPr>
          <p:cNvPr id="94" name="Footer Placeholder 4">
            <a:extLst>
              <a:ext uri="{FF2B5EF4-FFF2-40B4-BE49-F238E27FC236}">
                <a16:creationId xmlns:a16="http://schemas.microsoft.com/office/drawing/2014/main" id="{4CB9AE8E-EB22-4097-951C-4A6E38B2D472}"/>
              </a:ext>
            </a:extLst>
          </p:cNvPr>
          <p:cNvSpPr>
            <a:spLocks noGrp="1"/>
          </p:cNvSpPr>
          <p:nvPr>
            <p:ph type="ftr" sz="quarter" idx="22"/>
          </p:nvPr>
        </p:nvSpPr>
        <p:spPr>
          <a:xfrm>
            <a:off x="4038600" y="6356350"/>
            <a:ext cx="411480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r>
              <a:rPr lang="en-US"/>
              <a:t>USA Consumer Behavior and Shopping Trends</a:t>
            </a:r>
            <a:endParaRPr lang="en-US" dirty="0"/>
          </a:p>
        </p:txBody>
      </p:sp>
      <p:sp>
        <p:nvSpPr>
          <p:cNvPr id="95" name="Slide Number Placeholder 5">
            <a:extLst>
              <a:ext uri="{FF2B5EF4-FFF2-40B4-BE49-F238E27FC236}">
                <a16:creationId xmlns:a16="http://schemas.microsoft.com/office/drawing/2014/main" id="{D89D10F4-442B-4B78-B541-92469482EC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4">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solidFill>
              </a:defRPr>
            </a:lvl1pPr>
          </a:lstStyle>
          <a:p>
            <a:r>
              <a:rPr lang="en-US"/>
              <a:t>01/08/2024</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solidFill>
              </a:defRPr>
            </a:lvl1pPr>
          </a:lstStyle>
          <a:p>
            <a:r>
              <a:rPr lang="en-US"/>
              <a:t>USA Consumer Behavior and Shopping Trends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82" r:id="rId6"/>
    <p:sldLayoutId id="2147483667" r:id="rId7"/>
    <p:sldLayoutId id="2147483668" r:id="rId8"/>
    <p:sldLayoutId id="2147483656" r:id="rId9"/>
    <p:sldLayoutId id="2147483677" r:id="rId10"/>
    <p:sldLayoutId id="2147483664" r:id="rId11"/>
    <p:sldLayoutId id="2147483678" r:id="rId12"/>
    <p:sldLayoutId id="2147483679" r:id="rId13"/>
    <p:sldLayoutId id="2147483680" r:id="rId14"/>
    <p:sldLayoutId id="2147483673" r:id="rId15"/>
    <p:sldLayoutId id="2147483681"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jpg"/><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hyperlink" Target="https://www.linkedin.com/in/nidhimishraojha/" TargetMode="External"/><Relationship Id="rId1" Type="http://schemas.openxmlformats.org/officeDocument/2006/relationships/slideLayout" Target="../slideLayouts/slideLayout16.xml"/><Relationship Id="rId5" Type="http://schemas.openxmlformats.org/officeDocument/2006/relationships/image" Target="../media/image48.jpg"/><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0.xml"/><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596061" y="1990365"/>
            <a:ext cx="5679621" cy="2413965"/>
          </a:xfrm>
        </p:spPr>
        <p:txBody>
          <a:bodyPr>
            <a:normAutofit fontScale="90000"/>
          </a:bodyPr>
          <a:lstStyle/>
          <a:p>
            <a:r>
              <a:rPr lang="en-US" b="1" i="0" dirty="0">
                <a:solidFill>
                  <a:srgbClr val="E6EDF3"/>
                </a:solidFill>
                <a:effectLst/>
                <a:latin typeface="-apple-system"/>
              </a:rPr>
              <a:t>USA Consumer Behavior and Shopping Trends</a:t>
            </a:r>
            <a:br>
              <a:rPr lang="en-US" b="1" i="0" dirty="0">
                <a:solidFill>
                  <a:srgbClr val="E6EDF3"/>
                </a:solidFill>
                <a:effectLst/>
                <a:latin typeface="-apple-system"/>
              </a:rPr>
            </a:b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699578" y="5597131"/>
            <a:ext cx="5050971" cy="472073"/>
          </a:xfrm>
        </p:spPr>
        <p:txBody>
          <a:bodyPr/>
          <a:lstStyle/>
          <a:p>
            <a:r>
              <a:rPr lang="en-US" dirty="0"/>
              <a:t>Nidhi Ojha</a:t>
            </a:r>
          </a:p>
        </p:txBody>
      </p:sp>
      <p:sp>
        <p:nvSpPr>
          <p:cNvPr id="17" name="Text Placeholder 16">
            <a:extLst>
              <a:ext uri="{FF2B5EF4-FFF2-40B4-BE49-F238E27FC236}">
                <a16:creationId xmlns:a16="http://schemas.microsoft.com/office/drawing/2014/main" id="{A801DCC8-3AD5-4A76-8E21-3CCFD3370628}"/>
              </a:ext>
            </a:extLst>
          </p:cNvPr>
          <p:cNvSpPr>
            <a:spLocks noGrp="1"/>
          </p:cNvSpPr>
          <p:nvPr>
            <p:ph type="body" sz="quarter" idx="13"/>
          </p:nvPr>
        </p:nvSpPr>
        <p:spPr>
          <a:xfrm>
            <a:off x="5699578" y="5954904"/>
            <a:ext cx="2200154" cy="569912"/>
          </a:xfrm>
        </p:spPr>
        <p:txBody>
          <a:bodyPr/>
          <a:lstStyle/>
          <a:p>
            <a:r>
              <a:rPr lang="en-US" dirty="0"/>
              <a:t>01/08/2024</a:t>
            </a:r>
          </a:p>
        </p:txBody>
      </p:sp>
      <p:pic>
        <p:nvPicPr>
          <p:cNvPr id="9" name="Picture Placeholder 8" descr="Floating orange and purple paper bags">
            <a:extLst>
              <a:ext uri="{FF2B5EF4-FFF2-40B4-BE49-F238E27FC236}">
                <a16:creationId xmlns:a16="http://schemas.microsoft.com/office/drawing/2014/main" id="{6C991C7D-E87D-8148-682C-C85E9642B90B}"/>
              </a:ext>
            </a:extLst>
          </p:cNvPr>
          <p:cNvPicPr>
            <a:picLocks noGrp="1" noChangeAspect="1"/>
          </p:cNvPicPr>
          <p:nvPr>
            <p:ph type="pic" sz="quarter" idx="16"/>
          </p:nvPr>
        </p:nvPicPr>
        <p:blipFill>
          <a:blip r:embed="rId2"/>
          <a:srcRect l="18750" r="18750"/>
          <a:stretch>
            <a:fillRect/>
          </a:stretch>
        </p:blipFill>
        <p:spPr/>
      </p:pic>
      <p:pic>
        <p:nvPicPr>
          <p:cNvPr id="25" name="Picture Placeholder 24" descr="Wrapped gifts and shopping bags">
            <a:extLst>
              <a:ext uri="{FF2B5EF4-FFF2-40B4-BE49-F238E27FC236}">
                <a16:creationId xmlns:a16="http://schemas.microsoft.com/office/drawing/2014/main" id="{070B54D1-F173-AF8F-00A8-0F7B41408363}"/>
              </a:ext>
            </a:extLst>
          </p:cNvPr>
          <p:cNvPicPr>
            <a:picLocks noGrp="1" noChangeAspect="1"/>
          </p:cNvPicPr>
          <p:nvPr>
            <p:ph type="pic" sz="quarter" idx="15"/>
          </p:nvPr>
        </p:nvPicPr>
        <p:blipFill>
          <a:blip r:embed="rId3"/>
          <a:srcRect l="16697" r="16697"/>
          <a:stretch>
            <a:fillRect/>
          </a:stretch>
        </p:blipFill>
        <p:spPr/>
      </p:pic>
      <p:pic>
        <p:nvPicPr>
          <p:cNvPr id="39" name="Picture Placeholder 38" descr="Hand wrapping present">
            <a:extLst>
              <a:ext uri="{FF2B5EF4-FFF2-40B4-BE49-F238E27FC236}">
                <a16:creationId xmlns:a16="http://schemas.microsoft.com/office/drawing/2014/main" id="{FA90C132-D4C5-CB6E-FACF-BAC95D116B18}"/>
              </a:ext>
            </a:extLst>
          </p:cNvPr>
          <p:cNvPicPr>
            <a:picLocks noGrp="1" noChangeAspect="1"/>
          </p:cNvPicPr>
          <p:nvPr>
            <p:ph type="pic" sz="quarter" idx="14"/>
          </p:nvPr>
        </p:nvPicPr>
        <p:blipFill>
          <a:blip r:embed="rId4"/>
          <a:srcRect l="16664" r="16664"/>
          <a:stretch>
            <a:fillRect/>
          </a:stretch>
        </p:blipFill>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62DA2-02E0-4172-94FD-1700F4DBE134}"/>
              </a:ext>
            </a:extLst>
          </p:cNvPr>
          <p:cNvSpPr>
            <a:spLocks noGrp="1"/>
          </p:cNvSpPr>
          <p:nvPr>
            <p:ph type="title"/>
          </p:nvPr>
        </p:nvSpPr>
        <p:spPr>
          <a:xfrm>
            <a:off x="1130299" y="1619250"/>
            <a:ext cx="4813301" cy="1325563"/>
          </a:xfrm>
        </p:spPr>
        <p:txBody>
          <a:bodyPr>
            <a:normAutofit/>
          </a:bodyPr>
          <a:lstStyle/>
          <a:p>
            <a:r>
              <a:rPr lang="en-US" dirty="0"/>
              <a:t>Dashboard</a:t>
            </a:r>
          </a:p>
        </p:txBody>
      </p:sp>
      <p:sp>
        <p:nvSpPr>
          <p:cNvPr id="3" name="Text Placeholder 2">
            <a:extLst>
              <a:ext uri="{FF2B5EF4-FFF2-40B4-BE49-F238E27FC236}">
                <a16:creationId xmlns:a16="http://schemas.microsoft.com/office/drawing/2014/main" id="{6A01CEDA-E0CE-4863-A93C-2A0FF41234C9}"/>
              </a:ext>
            </a:extLst>
          </p:cNvPr>
          <p:cNvSpPr>
            <a:spLocks noGrp="1"/>
          </p:cNvSpPr>
          <p:nvPr>
            <p:ph idx="1"/>
          </p:nvPr>
        </p:nvSpPr>
        <p:spPr>
          <a:xfrm>
            <a:off x="1021657" y="3220394"/>
            <a:ext cx="4203701" cy="2964543"/>
          </a:xfrm>
        </p:spPr>
        <p:txBody>
          <a:bodyPr>
            <a:normAutofit/>
          </a:bodyPr>
          <a:lstStyle/>
          <a:p>
            <a:pPr marL="285750" indent="-285750">
              <a:buFont typeface="Arial" panose="020B0604020202020204" pitchFamily="34" charset="0"/>
              <a:buChar char="•"/>
            </a:pPr>
            <a:r>
              <a:rPr lang="en-US" dirty="0"/>
              <a:t>Website’s dashboard offers interactive visualization. </a:t>
            </a:r>
          </a:p>
          <a:p>
            <a:pPr marL="285750" indent="-285750">
              <a:buFont typeface="Arial" panose="020B0604020202020204" pitchFamily="34" charset="0"/>
              <a:buChar char="•"/>
            </a:pPr>
            <a:r>
              <a:rPr lang="en-US" dirty="0"/>
              <a:t>Data is provided for all and specific shopping categories (clothing, outwear, footwear and accessories)</a:t>
            </a:r>
          </a:p>
          <a:p>
            <a:pPr marL="285750" indent="-285750">
              <a:buFont typeface="Arial" panose="020B0604020202020204" pitchFamily="34" charset="0"/>
              <a:buChar char="•"/>
            </a:pPr>
            <a:r>
              <a:rPr lang="en-US" dirty="0"/>
              <a:t>Tree map, Bubble chart, Pie chart and Horizontal Bar chart gives various views of the data for the shopping categories.</a:t>
            </a:r>
          </a:p>
          <a:p>
            <a:endParaRPr lang="en-US" dirty="0"/>
          </a:p>
        </p:txBody>
      </p:sp>
      <p:sp>
        <p:nvSpPr>
          <p:cNvPr id="55" name="Date Placeholder 54">
            <a:extLst>
              <a:ext uri="{FF2B5EF4-FFF2-40B4-BE49-F238E27FC236}">
                <a16:creationId xmlns:a16="http://schemas.microsoft.com/office/drawing/2014/main" id="{EC8ABEB9-4927-49A9-A2E7-7477EB284670}"/>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56" name="Footer Placeholder 55">
            <a:extLst>
              <a:ext uri="{FF2B5EF4-FFF2-40B4-BE49-F238E27FC236}">
                <a16:creationId xmlns:a16="http://schemas.microsoft.com/office/drawing/2014/main" id="{24822E9B-38AE-4D9A-A018-54915C9BA630}"/>
              </a:ext>
            </a:extLst>
          </p:cNvPr>
          <p:cNvSpPr>
            <a:spLocks noGrp="1"/>
          </p:cNvSpPr>
          <p:nvPr>
            <p:ph type="ftr" sz="quarter" idx="3"/>
          </p:nvPr>
        </p:nvSpPr>
        <p:spPr>
          <a:xfrm>
            <a:off x="4038600" y="6356350"/>
            <a:ext cx="4114800" cy="365125"/>
          </a:xfrm>
        </p:spPr>
        <p:txBody>
          <a:bodyPr/>
          <a:lstStyle/>
          <a:p>
            <a:r>
              <a:rPr lang="en-US"/>
              <a:t>USA Consumer Behavior and Shopping Trends</a:t>
            </a:r>
            <a:endParaRPr lang="en-US" dirty="0"/>
          </a:p>
        </p:txBody>
      </p:sp>
      <p:sp>
        <p:nvSpPr>
          <p:cNvPr id="57" name="Slide Number Placeholder 56">
            <a:extLst>
              <a:ext uri="{FF2B5EF4-FFF2-40B4-BE49-F238E27FC236}">
                <a16:creationId xmlns:a16="http://schemas.microsoft.com/office/drawing/2014/main" id="{441E9947-AF04-4491-A853-16ED82EE7660}"/>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10</a:t>
            </a:fld>
            <a:endParaRPr lang="en-US" dirty="0"/>
          </a:p>
        </p:txBody>
      </p:sp>
      <p:sp>
        <p:nvSpPr>
          <p:cNvPr id="52" name="Rectangle 51">
            <a:extLst>
              <a:ext uri="{FF2B5EF4-FFF2-40B4-BE49-F238E27FC236}">
                <a16:creationId xmlns:a16="http://schemas.microsoft.com/office/drawing/2014/main" id="{92D38DC6-B74C-4F9B-ADA7-1EB3FCEF13A8}"/>
              </a:ext>
              <a:ext uri="{C183D7F6-B498-43B3-948B-1728B52AA6E4}">
                <adec:decorative xmlns:adec="http://schemas.microsoft.com/office/drawing/2017/decorative" val="1"/>
              </a:ext>
            </a:extLst>
          </p:cNvPr>
          <p:cNvSpPr/>
          <p:nvPr/>
        </p:nvSpPr>
        <p:spPr>
          <a:xfrm>
            <a:off x="1130300" y="1436995"/>
            <a:ext cx="628650" cy="182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12" name="Picture Placeholder 11" descr="A screenshot of a computer&#10;&#10;Description automatically generated">
            <a:extLst>
              <a:ext uri="{FF2B5EF4-FFF2-40B4-BE49-F238E27FC236}">
                <a16:creationId xmlns:a16="http://schemas.microsoft.com/office/drawing/2014/main" id="{5BD12823-DB30-2BAC-DFC7-3B4461C0C131}"/>
              </a:ext>
            </a:extLst>
          </p:cNvPr>
          <p:cNvPicPr>
            <a:picLocks noGrp="1" noChangeAspect="1"/>
          </p:cNvPicPr>
          <p:nvPr>
            <p:ph type="pic" sz="quarter" idx="10"/>
          </p:nvPr>
        </p:nvPicPr>
        <p:blipFill>
          <a:blip r:embed="rId2"/>
          <a:srcRect l="17316" r="17316"/>
          <a:stretch>
            <a:fillRect/>
          </a:stretch>
        </p:blipFill>
        <p:spPr>
          <a:xfrm>
            <a:off x="5151422" y="1631886"/>
            <a:ext cx="6956948" cy="4026529"/>
          </a:xfrm>
        </p:spPr>
      </p:pic>
    </p:spTree>
    <p:extLst>
      <p:ext uri="{BB962C8B-B14F-4D97-AF65-F5344CB8AC3E}">
        <p14:creationId xmlns:p14="http://schemas.microsoft.com/office/powerpoint/2010/main" val="3293313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371048" cy="1325563"/>
          </a:xfrm>
        </p:spPr>
        <p:txBody>
          <a:bodyPr>
            <a:normAutofit/>
          </a:bodyPr>
          <a:lstStyle/>
          <a:p>
            <a:r>
              <a:rPr lang="en-US" dirty="0"/>
              <a:t>Dashboard Graphs for All Categories</a:t>
            </a:r>
          </a:p>
        </p:txBody>
      </p:sp>
      <p:sp>
        <p:nvSpPr>
          <p:cNvPr id="16" name="Text Placeholder 15">
            <a:extLst>
              <a:ext uri="{FF2B5EF4-FFF2-40B4-BE49-F238E27FC236}">
                <a16:creationId xmlns:a16="http://schemas.microsoft.com/office/drawing/2014/main" id="{FC9992DB-691C-49C0-91FB-E42CF7CEF725}"/>
              </a:ext>
            </a:extLst>
          </p:cNvPr>
          <p:cNvSpPr>
            <a:spLocks noGrp="1"/>
          </p:cNvSpPr>
          <p:nvPr>
            <p:ph type="body" idx="21"/>
          </p:nvPr>
        </p:nvSpPr>
        <p:spPr>
          <a:xfrm>
            <a:off x="3925607" y="4180717"/>
            <a:ext cx="2330726" cy="818169"/>
          </a:xfrm>
        </p:spPr>
        <p:txBody>
          <a:bodyPr/>
          <a:lstStyle/>
          <a:p>
            <a:r>
              <a:rPr lang="en-US" sz="1400" dirty="0"/>
              <a:t>Total Sales - Season for All categories</a:t>
            </a:r>
          </a:p>
        </p:txBody>
      </p:sp>
      <p:sp>
        <p:nvSpPr>
          <p:cNvPr id="15" name="Text Placeholder 14">
            <a:extLst>
              <a:ext uri="{FF2B5EF4-FFF2-40B4-BE49-F238E27FC236}">
                <a16:creationId xmlns:a16="http://schemas.microsoft.com/office/drawing/2014/main" id="{E3F8B0E6-221C-43DD-BEBD-7411B271FC0E}"/>
              </a:ext>
            </a:extLst>
          </p:cNvPr>
          <p:cNvSpPr>
            <a:spLocks noGrp="1"/>
          </p:cNvSpPr>
          <p:nvPr>
            <p:ph type="body" idx="20"/>
          </p:nvPr>
        </p:nvSpPr>
        <p:spPr>
          <a:xfrm>
            <a:off x="9904195" y="4589801"/>
            <a:ext cx="2330726" cy="438505"/>
          </a:xfrm>
        </p:spPr>
        <p:txBody>
          <a:bodyPr/>
          <a:lstStyle/>
          <a:p>
            <a:r>
              <a:rPr lang="en-US" sz="1400" dirty="0"/>
              <a:t>Total Sales - Age Group for All categories</a:t>
            </a:r>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a:lstStyle/>
          <a:p>
            <a:r>
              <a:rPr lang="en-US"/>
              <a:t>USA Consumer Behavior and Shopping Trends</a:t>
            </a:r>
            <a:endParaRPr lang="en-US" dirty="0"/>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11</a:t>
            </a:fld>
            <a:endParaRPr lang="en-US" dirty="0"/>
          </a:p>
        </p:txBody>
      </p:sp>
      <p:pic>
        <p:nvPicPr>
          <p:cNvPr id="5" name="Picture 4">
            <a:extLst>
              <a:ext uri="{FF2B5EF4-FFF2-40B4-BE49-F238E27FC236}">
                <a16:creationId xmlns:a16="http://schemas.microsoft.com/office/drawing/2014/main" id="{0DB74D02-8F23-A33E-5B79-D5EF4C544DFB}"/>
              </a:ext>
            </a:extLst>
          </p:cNvPr>
          <p:cNvPicPr>
            <a:picLocks noChangeAspect="1"/>
          </p:cNvPicPr>
          <p:nvPr/>
        </p:nvPicPr>
        <p:blipFill>
          <a:blip r:embed="rId2"/>
          <a:stretch>
            <a:fillRect/>
          </a:stretch>
        </p:blipFill>
        <p:spPr>
          <a:xfrm>
            <a:off x="165305" y="1700305"/>
            <a:ext cx="3923834" cy="1825609"/>
          </a:xfrm>
          <a:prstGeom prst="rect">
            <a:avLst/>
          </a:prstGeom>
        </p:spPr>
      </p:pic>
      <p:pic>
        <p:nvPicPr>
          <p:cNvPr id="8" name="Picture 7">
            <a:extLst>
              <a:ext uri="{FF2B5EF4-FFF2-40B4-BE49-F238E27FC236}">
                <a16:creationId xmlns:a16="http://schemas.microsoft.com/office/drawing/2014/main" id="{0093F073-2699-9A89-CB94-0AE696A8D6AE}"/>
              </a:ext>
            </a:extLst>
          </p:cNvPr>
          <p:cNvPicPr>
            <a:picLocks noChangeAspect="1"/>
          </p:cNvPicPr>
          <p:nvPr/>
        </p:nvPicPr>
        <p:blipFill>
          <a:blip r:embed="rId3"/>
          <a:stretch>
            <a:fillRect/>
          </a:stretch>
        </p:blipFill>
        <p:spPr>
          <a:xfrm>
            <a:off x="131103" y="3946616"/>
            <a:ext cx="3958036" cy="1540232"/>
          </a:xfrm>
          <a:prstGeom prst="rect">
            <a:avLst/>
          </a:prstGeom>
        </p:spPr>
      </p:pic>
      <p:pic>
        <p:nvPicPr>
          <p:cNvPr id="12" name="Picture 11">
            <a:extLst>
              <a:ext uri="{FF2B5EF4-FFF2-40B4-BE49-F238E27FC236}">
                <a16:creationId xmlns:a16="http://schemas.microsoft.com/office/drawing/2014/main" id="{115F4C13-A6DA-FE1F-F5EF-87D023726EB7}"/>
              </a:ext>
            </a:extLst>
          </p:cNvPr>
          <p:cNvPicPr>
            <a:picLocks noChangeAspect="1"/>
          </p:cNvPicPr>
          <p:nvPr/>
        </p:nvPicPr>
        <p:blipFill>
          <a:blip r:embed="rId4"/>
          <a:stretch>
            <a:fillRect/>
          </a:stretch>
        </p:blipFill>
        <p:spPr>
          <a:xfrm>
            <a:off x="6168780" y="1647792"/>
            <a:ext cx="3627289" cy="1820218"/>
          </a:xfrm>
          <a:prstGeom prst="rect">
            <a:avLst/>
          </a:prstGeom>
        </p:spPr>
      </p:pic>
      <p:sp>
        <p:nvSpPr>
          <p:cNvPr id="20" name="Text Placeholder 15">
            <a:extLst>
              <a:ext uri="{FF2B5EF4-FFF2-40B4-BE49-F238E27FC236}">
                <a16:creationId xmlns:a16="http://schemas.microsoft.com/office/drawing/2014/main" id="{DFEC1528-686E-9BB5-6CFF-BE0620B2EA6E}"/>
              </a:ext>
            </a:extLst>
          </p:cNvPr>
          <p:cNvSpPr txBox="1">
            <a:spLocks/>
          </p:cNvSpPr>
          <p:nvPr/>
        </p:nvSpPr>
        <p:spPr>
          <a:xfrm>
            <a:off x="3925607" y="2659100"/>
            <a:ext cx="2330726" cy="438505"/>
          </a:xfrm>
          <a:prstGeom prst="rect">
            <a:avLst/>
          </a:prstGeom>
        </p:spPr>
        <p:txBody>
          <a:bodyPr vert="horz" lIns="0" tIns="45720" rIns="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lang="en-US" sz="2000" kern="1200" spc="0" baseline="0" dirty="0" smtClean="0">
                <a:solidFill>
                  <a:schemeClr val="bg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400" dirty="0"/>
              <a:t>Total sales amount for All Categories and Items under each category</a:t>
            </a:r>
          </a:p>
        </p:txBody>
      </p:sp>
      <p:sp>
        <p:nvSpPr>
          <p:cNvPr id="31" name="Text Placeholder 15">
            <a:extLst>
              <a:ext uri="{FF2B5EF4-FFF2-40B4-BE49-F238E27FC236}">
                <a16:creationId xmlns:a16="http://schemas.microsoft.com/office/drawing/2014/main" id="{779C5FA3-E787-472C-8E69-75116815C08E}"/>
              </a:ext>
            </a:extLst>
          </p:cNvPr>
          <p:cNvSpPr txBox="1">
            <a:spLocks/>
          </p:cNvSpPr>
          <p:nvPr/>
        </p:nvSpPr>
        <p:spPr>
          <a:xfrm>
            <a:off x="9695969" y="2469626"/>
            <a:ext cx="2330726" cy="438505"/>
          </a:xfrm>
          <a:prstGeom prst="rect">
            <a:avLst/>
          </a:prstGeom>
        </p:spPr>
        <p:txBody>
          <a:bodyPr vert="horz" lIns="0" tIns="45720" rIns="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lang="en-US" sz="2000" kern="1200" spc="0" baseline="0" dirty="0" smtClean="0">
                <a:solidFill>
                  <a:schemeClr val="bg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400" dirty="0"/>
              <a:t>Payment Type used for All categories</a:t>
            </a:r>
          </a:p>
        </p:txBody>
      </p:sp>
      <p:pic>
        <p:nvPicPr>
          <p:cNvPr id="34" name="Picture 33">
            <a:extLst>
              <a:ext uri="{FF2B5EF4-FFF2-40B4-BE49-F238E27FC236}">
                <a16:creationId xmlns:a16="http://schemas.microsoft.com/office/drawing/2014/main" id="{0CDD20C1-F9AB-3D5B-A650-D5B09754DF9A}"/>
              </a:ext>
            </a:extLst>
          </p:cNvPr>
          <p:cNvPicPr>
            <a:picLocks noChangeAspect="1"/>
          </p:cNvPicPr>
          <p:nvPr/>
        </p:nvPicPr>
        <p:blipFill>
          <a:blip r:embed="rId5"/>
          <a:stretch>
            <a:fillRect/>
          </a:stretch>
        </p:blipFill>
        <p:spPr>
          <a:xfrm>
            <a:off x="6117477" y="3932126"/>
            <a:ext cx="3856775" cy="1554721"/>
          </a:xfrm>
          <a:prstGeom prst="rect">
            <a:avLst/>
          </a:prstGeom>
        </p:spPr>
      </p:pic>
    </p:spTree>
    <p:extLst>
      <p:ext uri="{BB962C8B-B14F-4D97-AF65-F5344CB8AC3E}">
        <p14:creationId xmlns:p14="http://schemas.microsoft.com/office/powerpoint/2010/main" val="4100994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698126" cy="1325563"/>
          </a:xfrm>
        </p:spPr>
        <p:txBody>
          <a:bodyPr>
            <a:normAutofit/>
          </a:bodyPr>
          <a:lstStyle/>
          <a:p>
            <a:r>
              <a:rPr lang="en-US" dirty="0"/>
              <a:t>Dashboard Graphs for Clothing Category</a:t>
            </a:r>
          </a:p>
        </p:txBody>
      </p:sp>
      <p:sp>
        <p:nvSpPr>
          <p:cNvPr id="16" name="Text Placeholder 15">
            <a:extLst>
              <a:ext uri="{FF2B5EF4-FFF2-40B4-BE49-F238E27FC236}">
                <a16:creationId xmlns:a16="http://schemas.microsoft.com/office/drawing/2014/main" id="{FC9992DB-691C-49C0-91FB-E42CF7CEF725}"/>
              </a:ext>
            </a:extLst>
          </p:cNvPr>
          <p:cNvSpPr>
            <a:spLocks noGrp="1"/>
          </p:cNvSpPr>
          <p:nvPr>
            <p:ph type="body" idx="21"/>
          </p:nvPr>
        </p:nvSpPr>
        <p:spPr>
          <a:xfrm>
            <a:off x="4407849" y="4568929"/>
            <a:ext cx="1478750" cy="438505"/>
          </a:xfrm>
        </p:spPr>
        <p:txBody>
          <a:bodyPr/>
          <a:lstStyle/>
          <a:p>
            <a:r>
              <a:rPr lang="en-US" sz="1400" dirty="0"/>
              <a:t>Total Sales - Season for Clothing category</a:t>
            </a:r>
          </a:p>
        </p:txBody>
      </p:sp>
      <p:sp>
        <p:nvSpPr>
          <p:cNvPr id="15" name="Text Placeholder 14">
            <a:extLst>
              <a:ext uri="{FF2B5EF4-FFF2-40B4-BE49-F238E27FC236}">
                <a16:creationId xmlns:a16="http://schemas.microsoft.com/office/drawing/2014/main" id="{E3F8B0E6-221C-43DD-BEBD-7411B271FC0E}"/>
              </a:ext>
            </a:extLst>
          </p:cNvPr>
          <p:cNvSpPr>
            <a:spLocks noGrp="1"/>
          </p:cNvSpPr>
          <p:nvPr>
            <p:ph type="body" idx="20"/>
          </p:nvPr>
        </p:nvSpPr>
        <p:spPr>
          <a:xfrm>
            <a:off x="10129109" y="4549754"/>
            <a:ext cx="1654990" cy="438505"/>
          </a:xfrm>
        </p:spPr>
        <p:txBody>
          <a:bodyPr/>
          <a:lstStyle/>
          <a:p>
            <a:r>
              <a:rPr lang="en-US" sz="1400" dirty="0"/>
              <a:t>Total Sales - Age Group for Clothing category</a:t>
            </a:r>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a:lstStyle/>
          <a:p>
            <a:r>
              <a:rPr lang="en-US"/>
              <a:t>USA Consumer Behavior and Shopping Trends</a:t>
            </a:r>
            <a:endParaRPr lang="en-US" dirty="0"/>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12</a:t>
            </a:fld>
            <a:endParaRPr lang="en-US" dirty="0"/>
          </a:p>
        </p:txBody>
      </p:sp>
      <p:sp>
        <p:nvSpPr>
          <p:cNvPr id="20" name="Text Placeholder 15">
            <a:extLst>
              <a:ext uri="{FF2B5EF4-FFF2-40B4-BE49-F238E27FC236}">
                <a16:creationId xmlns:a16="http://schemas.microsoft.com/office/drawing/2014/main" id="{DFEC1528-686E-9BB5-6CFF-BE0620B2EA6E}"/>
              </a:ext>
            </a:extLst>
          </p:cNvPr>
          <p:cNvSpPr txBox="1">
            <a:spLocks/>
          </p:cNvSpPr>
          <p:nvPr/>
        </p:nvSpPr>
        <p:spPr>
          <a:xfrm>
            <a:off x="4225680" y="2863135"/>
            <a:ext cx="1861182" cy="438505"/>
          </a:xfrm>
          <a:prstGeom prst="rect">
            <a:avLst/>
          </a:prstGeom>
        </p:spPr>
        <p:txBody>
          <a:bodyPr vert="horz" lIns="0" tIns="45720" rIns="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lang="en-US" sz="2000" kern="1200" spc="0" baseline="0" dirty="0" smtClean="0">
                <a:solidFill>
                  <a:schemeClr val="bg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400" dirty="0"/>
              <a:t>Total sales amount for Clothing category &amp; items under it</a:t>
            </a:r>
          </a:p>
        </p:txBody>
      </p:sp>
      <p:sp>
        <p:nvSpPr>
          <p:cNvPr id="31" name="Text Placeholder 15">
            <a:extLst>
              <a:ext uri="{FF2B5EF4-FFF2-40B4-BE49-F238E27FC236}">
                <a16:creationId xmlns:a16="http://schemas.microsoft.com/office/drawing/2014/main" id="{779C5FA3-E787-472C-8E69-75116815C08E}"/>
              </a:ext>
            </a:extLst>
          </p:cNvPr>
          <p:cNvSpPr txBox="1">
            <a:spLocks/>
          </p:cNvSpPr>
          <p:nvPr/>
        </p:nvSpPr>
        <p:spPr>
          <a:xfrm>
            <a:off x="10174462" y="2837788"/>
            <a:ext cx="1352948" cy="438505"/>
          </a:xfrm>
          <a:prstGeom prst="rect">
            <a:avLst/>
          </a:prstGeom>
        </p:spPr>
        <p:txBody>
          <a:bodyPr vert="horz" lIns="0" tIns="45720" rIns="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lang="en-US" sz="2000" kern="1200" spc="0" baseline="0" dirty="0" smtClean="0">
                <a:solidFill>
                  <a:schemeClr val="bg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400" dirty="0"/>
              <a:t>Payment Type used for Clothing category</a:t>
            </a:r>
          </a:p>
        </p:txBody>
      </p:sp>
      <p:pic>
        <p:nvPicPr>
          <p:cNvPr id="4" name="Picture 3">
            <a:extLst>
              <a:ext uri="{FF2B5EF4-FFF2-40B4-BE49-F238E27FC236}">
                <a16:creationId xmlns:a16="http://schemas.microsoft.com/office/drawing/2014/main" id="{9D9B52C9-08DB-B896-2745-EBA6FFE20205}"/>
              </a:ext>
            </a:extLst>
          </p:cNvPr>
          <p:cNvPicPr>
            <a:picLocks noChangeAspect="1"/>
          </p:cNvPicPr>
          <p:nvPr/>
        </p:nvPicPr>
        <p:blipFill>
          <a:blip r:embed="rId2"/>
          <a:stretch>
            <a:fillRect/>
          </a:stretch>
        </p:blipFill>
        <p:spPr>
          <a:xfrm>
            <a:off x="105620" y="2039690"/>
            <a:ext cx="4050406" cy="1540232"/>
          </a:xfrm>
          <a:prstGeom prst="rect">
            <a:avLst/>
          </a:prstGeom>
        </p:spPr>
      </p:pic>
      <p:pic>
        <p:nvPicPr>
          <p:cNvPr id="7" name="Picture 6">
            <a:extLst>
              <a:ext uri="{FF2B5EF4-FFF2-40B4-BE49-F238E27FC236}">
                <a16:creationId xmlns:a16="http://schemas.microsoft.com/office/drawing/2014/main" id="{4F04C460-D54F-EEA6-48F5-84FBFCA903A6}"/>
              </a:ext>
            </a:extLst>
          </p:cNvPr>
          <p:cNvPicPr>
            <a:picLocks noChangeAspect="1"/>
          </p:cNvPicPr>
          <p:nvPr/>
        </p:nvPicPr>
        <p:blipFill>
          <a:blip r:embed="rId3"/>
          <a:stretch>
            <a:fillRect/>
          </a:stretch>
        </p:blipFill>
        <p:spPr>
          <a:xfrm>
            <a:off x="105620" y="3931303"/>
            <a:ext cx="4050406" cy="1478218"/>
          </a:xfrm>
          <a:prstGeom prst="rect">
            <a:avLst/>
          </a:prstGeom>
        </p:spPr>
      </p:pic>
      <p:pic>
        <p:nvPicPr>
          <p:cNvPr id="10" name="Picture 9">
            <a:extLst>
              <a:ext uri="{FF2B5EF4-FFF2-40B4-BE49-F238E27FC236}">
                <a16:creationId xmlns:a16="http://schemas.microsoft.com/office/drawing/2014/main" id="{91E9F7CB-5616-556A-B5E7-EEC809DE7FFC}"/>
              </a:ext>
            </a:extLst>
          </p:cNvPr>
          <p:cNvPicPr>
            <a:picLocks noChangeAspect="1"/>
          </p:cNvPicPr>
          <p:nvPr/>
        </p:nvPicPr>
        <p:blipFill>
          <a:blip r:embed="rId4"/>
          <a:stretch>
            <a:fillRect/>
          </a:stretch>
        </p:blipFill>
        <p:spPr>
          <a:xfrm>
            <a:off x="6305404" y="1991081"/>
            <a:ext cx="3799404" cy="1458633"/>
          </a:xfrm>
          <a:prstGeom prst="rect">
            <a:avLst/>
          </a:prstGeom>
        </p:spPr>
      </p:pic>
      <p:pic>
        <p:nvPicPr>
          <p:cNvPr id="13" name="Picture 12">
            <a:extLst>
              <a:ext uri="{FF2B5EF4-FFF2-40B4-BE49-F238E27FC236}">
                <a16:creationId xmlns:a16="http://schemas.microsoft.com/office/drawing/2014/main" id="{151D4FA6-04CC-AEA9-91CC-69CBE84CE270}"/>
              </a:ext>
            </a:extLst>
          </p:cNvPr>
          <p:cNvPicPr>
            <a:picLocks noChangeAspect="1"/>
          </p:cNvPicPr>
          <p:nvPr/>
        </p:nvPicPr>
        <p:blipFill>
          <a:blip r:embed="rId5"/>
          <a:stretch>
            <a:fillRect/>
          </a:stretch>
        </p:blipFill>
        <p:spPr>
          <a:xfrm>
            <a:off x="6305402" y="3845472"/>
            <a:ext cx="3799405" cy="1458633"/>
          </a:xfrm>
          <a:prstGeom prst="rect">
            <a:avLst/>
          </a:prstGeom>
        </p:spPr>
      </p:pic>
    </p:spTree>
    <p:extLst>
      <p:ext uri="{BB962C8B-B14F-4D97-AF65-F5344CB8AC3E}">
        <p14:creationId xmlns:p14="http://schemas.microsoft.com/office/powerpoint/2010/main" val="3233834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2820952" y="156243"/>
            <a:ext cx="6550096" cy="1325563"/>
          </a:xfrm>
        </p:spPr>
        <p:txBody>
          <a:bodyPr/>
          <a:lstStyle/>
          <a:p>
            <a:r>
              <a:rPr lang="en-ZA" dirty="0"/>
              <a:t>Map</a:t>
            </a:r>
          </a:p>
        </p:txBody>
      </p:sp>
      <p:sp>
        <p:nvSpPr>
          <p:cNvPr id="364" name="Date Placeholder 363">
            <a:extLst>
              <a:ext uri="{FF2B5EF4-FFF2-40B4-BE49-F238E27FC236}">
                <a16:creationId xmlns:a16="http://schemas.microsoft.com/office/drawing/2014/main" id="{8061B09F-51DD-4124-8A9C-FE1598C7E419}"/>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365" name="Footer Placeholder 364">
            <a:extLst>
              <a:ext uri="{FF2B5EF4-FFF2-40B4-BE49-F238E27FC236}">
                <a16:creationId xmlns:a16="http://schemas.microsoft.com/office/drawing/2014/main" id="{8991214A-28EB-4774-9EAB-8CB542665946}"/>
              </a:ext>
            </a:extLst>
          </p:cNvPr>
          <p:cNvSpPr>
            <a:spLocks noGrp="1"/>
          </p:cNvSpPr>
          <p:nvPr>
            <p:ph type="ftr" sz="quarter" idx="3"/>
          </p:nvPr>
        </p:nvSpPr>
        <p:spPr>
          <a:xfrm>
            <a:off x="4038600" y="6356350"/>
            <a:ext cx="4114800" cy="365125"/>
          </a:xfrm>
        </p:spPr>
        <p:txBody>
          <a:bodyPr/>
          <a:lstStyle/>
          <a:p>
            <a:r>
              <a:rPr lang="en-US"/>
              <a:t>USA Consumer Behavior and Shopping Trends</a:t>
            </a:r>
            <a:endParaRPr lang="en-US" dirty="0"/>
          </a:p>
        </p:txBody>
      </p:sp>
      <p:sp>
        <p:nvSpPr>
          <p:cNvPr id="366" name="Slide Number Placeholder 365">
            <a:extLst>
              <a:ext uri="{FF2B5EF4-FFF2-40B4-BE49-F238E27FC236}">
                <a16:creationId xmlns:a16="http://schemas.microsoft.com/office/drawing/2014/main" id="{BD2341A8-7BD1-4CE6-83FD-256E6B4426A4}"/>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13</a:t>
            </a:fld>
            <a:endParaRPr lang="en-US" dirty="0"/>
          </a:p>
        </p:txBody>
      </p:sp>
      <p:pic>
        <p:nvPicPr>
          <p:cNvPr id="86" name="Picture 85">
            <a:extLst>
              <a:ext uri="{FF2B5EF4-FFF2-40B4-BE49-F238E27FC236}">
                <a16:creationId xmlns:a16="http://schemas.microsoft.com/office/drawing/2014/main" id="{2213FE1A-7483-B26E-9971-6AD023642119}"/>
              </a:ext>
            </a:extLst>
          </p:cNvPr>
          <p:cNvPicPr>
            <a:picLocks noChangeAspect="1"/>
          </p:cNvPicPr>
          <p:nvPr/>
        </p:nvPicPr>
        <p:blipFill>
          <a:blip r:embed="rId2"/>
          <a:stretch>
            <a:fillRect/>
          </a:stretch>
        </p:blipFill>
        <p:spPr>
          <a:xfrm>
            <a:off x="339365" y="1302697"/>
            <a:ext cx="11444140" cy="5053653"/>
          </a:xfrm>
          <a:prstGeom prst="rect">
            <a:avLst/>
          </a:prstGeom>
        </p:spPr>
      </p:pic>
    </p:spTree>
    <p:extLst>
      <p:ext uri="{BB962C8B-B14F-4D97-AF65-F5344CB8AC3E}">
        <p14:creationId xmlns:p14="http://schemas.microsoft.com/office/powerpoint/2010/main" val="391933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A783-363D-4063-959E-81A50B59BE8C}"/>
              </a:ext>
            </a:extLst>
          </p:cNvPr>
          <p:cNvSpPr>
            <a:spLocks noGrp="1"/>
          </p:cNvSpPr>
          <p:nvPr>
            <p:ph type="title"/>
          </p:nvPr>
        </p:nvSpPr>
        <p:spPr>
          <a:xfrm rot="16200000">
            <a:off x="-2374585" y="2766220"/>
            <a:ext cx="6858002" cy="1325563"/>
          </a:xfrm>
        </p:spPr>
        <p:txBody>
          <a:bodyPr>
            <a:normAutofit/>
          </a:bodyPr>
          <a:lstStyle/>
          <a:p>
            <a:r>
              <a:rPr lang="en-US" dirty="0"/>
              <a:t>Ethical Considerations</a:t>
            </a:r>
          </a:p>
        </p:txBody>
      </p:sp>
      <p:pic>
        <p:nvPicPr>
          <p:cNvPr id="8" name="Online Image Placeholder 7" descr="Stars outline">
            <a:extLst>
              <a:ext uri="{FF2B5EF4-FFF2-40B4-BE49-F238E27FC236}">
                <a16:creationId xmlns:a16="http://schemas.microsoft.com/office/drawing/2014/main" id="{00CC90D3-F393-4F28-9E43-4D73A5D7372A}"/>
              </a:ext>
            </a:extLst>
          </p:cNvPr>
          <p:cNvPicPr>
            <a:picLocks noGrp="1" noChangeAspect="1"/>
          </p:cNvPicPr>
          <p:nvPr>
            <p:ph type="clipArt" sz="quarter" idx="15"/>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68581" y="221479"/>
            <a:ext cx="914400" cy="914400"/>
          </a:xfrm>
        </p:spPr>
      </p:pic>
      <p:sp>
        <p:nvSpPr>
          <p:cNvPr id="3" name="Content Placeholder 2">
            <a:extLst>
              <a:ext uri="{FF2B5EF4-FFF2-40B4-BE49-F238E27FC236}">
                <a16:creationId xmlns:a16="http://schemas.microsoft.com/office/drawing/2014/main" id="{986C893B-EBF0-409E-842E-417E0DC3799A}"/>
              </a:ext>
            </a:extLst>
          </p:cNvPr>
          <p:cNvSpPr>
            <a:spLocks noGrp="1"/>
          </p:cNvSpPr>
          <p:nvPr>
            <p:ph idx="1"/>
          </p:nvPr>
        </p:nvSpPr>
        <p:spPr>
          <a:xfrm>
            <a:off x="3405218" y="1222274"/>
            <a:ext cx="7315200" cy="674370"/>
          </a:xfrm>
        </p:spPr>
        <p:txBody>
          <a:bodyPr vert="horz" lIns="91440" tIns="45720" rIns="91440" bIns="45720" rtlCol="0" anchor="t">
            <a:noAutofit/>
          </a:bodyPr>
          <a:lstStyle/>
          <a:p>
            <a:r>
              <a:rPr lang="en-US" b="0" i="0" dirty="0">
                <a:solidFill>
                  <a:srgbClr val="D1D5DB"/>
                </a:solidFill>
                <a:effectLst/>
              </a:rPr>
              <a:t>Ethical considerations are of paramount importance, they ensure responsible and transparent handling of data to protect user privacy and maintain the integrity</a:t>
            </a:r>
            <a:endParaRPr lang="en-US" dirty="0"/>
          </a:p>
        </p:txBody>
      </p:sp>
      <p:sp>
        <p:nvSpPr>
          <p:cNvPr id="4" name="Content Placeholder 3">
            <a:extLst>
              <a:ext uri="{FF2B5EF4-FFF2-40B4-BE49-F238E27FC236}">
                <a16:creationId xmlns:a16="http://schemas.microsoft.com/office/drawing/2014/main" id="{E73CE8BD-B7D8-4CE0-8B47-D3BA37C65232}"/>
              </a:ext>
            </a:extLst>
          </p:cNvPr>
          <p:cNvSpPr>
            <a:spLocks noGrp="1"/>
          </p:cNvSpPr>
          <p:nvPr>
            <p:ph idx="11"/>
          </p:nvPr>
        </p:nvSpPr>
        <p:spPr>
          <a:xfrm>
            <a:off x="3299460" y="2691362"/>
            <a:ext cx="7315200" cy="2351418"/>
          </a:xfrm>
        </p:spPr>
        <p:txBody>
          <a:bodyPr>
            <a:normAutofit fontScale="47500" lnSpcReduction="20000"/>
          </a:bodyPr>
          <a:lstStyle/>
          <a:p>
            <a:r>
              <a:rPr lang="en-US" sz="2900" b="1" dirty="0">
                <a:solidFill>
                  <a:srgbClr val="D1D5DB"/>
                </a:solidFill>
              </a:rPr>
              <a:t>Key considerations in this project</a:t>
            </a:r>
          </a:p>
          <a:p>
            <a:r>
              <a:rPr lang="en-US" sz="2900" dirty="0">
                <a:solidFill>
                  <a:srgbClr val="D1D5DB"/>
                </a:solidFill>
              </a:rPr>
              <a:t>Privacy Protection</a:t>
            </a:r>
          </a:p>
          <a:p>
            <a:r>
              <a:rPr lang="en-US" sz="2900" dirty="0">
                <a:solidFill>
                  <a:srgbClr val="D1D5DB"/>
                </a:solidFill>
              </a:rPr>
              <a:t>Transparency in Data Sourcing</a:t>
            </a:r>
          </a:p>
          <a:p>
            <a:r>
              <a:rPr lang="en-US" sz="2900" dirty="0">
                <a:solidFill>
                  <a:srgbClr val="D1D5DB"/>
                </a:solidFill>
              </a:rPr>
              <a:t>Inclusive Representation</a:t>
            </a:r>
          </a:p>
          <a:p>
            <a:r>
              <a:rPr lang="en-US" sz="2900" dirty="0">
                <a:solidFill>
                  <a:srgbClr val="D1D5DB"/>
                </a:solidFill>
              </a:rPr>
              <a:t>User Consent</a:t>
            </a:r>
          </a:p>
          <a:p>
            <a:r>
              <a:rPr lang="en-US" sz="2900" dirty="0">
                <a:solidFill>
                  <a:srgbClr val="D1D5DB"/>
                </a:solidFill>
              </a:rPr>
              <a:t>Responsible Data Handling</a:t>
            </a:r>
          </a:p>
          <a:p>
            <a:r>
              <a:rPr lang="en-US" sz="2900" dirty="0">
                <a:solidFill>
                  <a:srgbClr val="D1D5DB"/>
                </a:solidFill>
              </a:rPr>
              <a:t>Accessible Design</a:t>
            </a:r>
          </a:p>
          <a:p>
            <a:r>
              <a:rPr lang="en-US" sz="2900" dirty="0">
                <a:solidFill>
                  <a:srgbClr val="D1D5DB"/>
                </a:solidFill>
              </a:rPr>
              <a:t>Security Measures</a:t>
            </a:r>
          </a:p>
          <a:p>
            <a:pPr marL="285750" indent="-285750">
              <a:buFont typeface="Arial" panose="020B0604020202020204" pitchFamily="34" charset="0"/>
              <a:buChar char="•"/>
            </a:pPr>
            <a:endParaRPr lang="en-US" b="0" dirty="0">
              <a:solidFill>
                <a:srgbClr val="CCCCCC"/>
              </a:solidFill>
              <a:effectLst/>
              <a:latin typeface="Consolas" panose="020B0609020204030204" pitchFamily="49" charset="0"/>
            </a:endParaRPr>
          </a:p>
          <a:p>
            <a:pPr marL="285750" indent="-285750">
              <a:buFont typeface="Arial" panose="020B0604020202020204" pitchFamily="34" charset="0"/>
              <a:buChar char="•"/>
            </a:pPr>
            <a:endParaRPr lang="en-US" b="0" dirty="0">
              <a:solidFill>
                <a:srgbClr val="CCCCCC"/>
              </a:solidFill>
              <a:effectLst/>
              <a:latin typeface="Consolas" panose="020B0609020204030204" pitchFamily="49" charset="0"/>
            </a:endParaRPr>
          </a:p>
          <a:p>
            <a:pPr marL="285750" indent="-28575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158D1674-AFF4-4714-AC1A-2511A974F4DB}"/>
              </a:ext>
            </a:extLst>
          </p:cNvPr>
          <p:cNvSpPr>
            <a:spLocks noGrp="1"/>
          </p:cNvSpPr>
          <p:nvPr>
            <p:ph type="dt" sz="half" idx="2"/>
          </p:nvPr>
        </p:nvSpPr>
        <p:spPr>
          <a:xfrm>
            <a:off x="3299460" y="6356350"/>
            <a:ext cx="2709454" cy="365125"/>
          </a:xfrm>
        </p:spPr>
        <p:txBody>
          <a:bodyPr/>
          <a:lstStyle/>
          <a:p>
            <a:r>
              <a:rPr lang="en-US"/>
              <a:t>01/08/2024</a:t>
            </a:r>
            <a:endParaRPr lang="en-US" dirty="0"/>
          </a:p>
        </p:txBody>
      </p:sp>
      <p:sp>
        <p:nvSpPr>
          <p:cNvPr id="10" name="Footer Placeholder 9">
            <a:extLst>
              <a:ext uri="{FF2B5EF4-FFF2-40B4-BE49-F238E27FC236}">
                <a16:creationId xmlns:a16="http://schemas.microsoft.com/office/drawing/2014/main" id="{F4FD7500-BAEF-4141-AC99-9B156246C12B}"/>
              </a:ext>
            </a:extLst>
          </p:cNvPr>
          <p:cNvSpPr>
            <a:spLocks noGrp="1"/>
          </p:cNvSpPr>
          <p:nvPr>
            <p:ph type="ftr" sz="quarter" idx="3"/>
          </p:nvPr>
        </p:nvSpPr>
        <p:spPr>
          <a:xfrm>
            <a:off x="6183089" y="6356350"/>
            <a:ext cx="2253340" cy="365125"/>
          </a:xfrm>
        </p:spPr>
        <p:txBody>
          <a:bodyPr/>
          <a:lstStyle/>
          <a:p>
            <a:r>
              <a:rPr lang="en-US"/>
              <a:t>USA Consumer Behavior and Shopping Trends</a:t>
            </a:r>
            <a:endParaRPr lang="en-US" dirty="0"/>
          </a:p>
        </p:txBody>
      </p:sp>
      <p:sp>
        <p:nvSpPr>
          <p:cNvPr id="11" name="Slide Number Placeholder 10">
            <a:extLst>
              <a:ext uri="{FF2B5EF4-FFF2-40B4-BE49-F238E27FC236}">
                <a16:creationId xmlns:a16="http://schemas.microsoft.com/office/drawing/2014/main" id="{451ECB57-0389-48C5-A67F-93E0D20369B1}"/>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511059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962786" y="1047146"/>
            <a:ext cx="4603750" cy="955826"/>
          </a:xfrm>
        </p:spPr>
        <p:txBody>
          <a:bodyPr/>
          <a:lstStyle/>
          <a:p>
            <a:r>
              <a:rPr lang="en-US" dirty="0"/>
              <a:t>Key Takeaways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idx="1"/>
          </p:nvPr>
        </p:nvSpPr>
        <p:spPr>
          <a:xfrm>
            <a:off x="811301" y="3202442"/>
            <a:ext cx="2001667" cy="747216"/>
          </a:xfrm>
        </p:spPr>
        <p:txBody>
          <a:bodyPr vert="horz" lIns="91440" tIns="45720" rIns="91440" bIns="45720" rtlCol="0" anchor="t">
            <a:normAutofit/>
          </a:bodyPr>
          <a:lstStyle/>
          <a:p>
            <a:r>
              <a:rPr lang="en-US" dirty="0"/>
              <a:t>Clothes are the most shopped category</a:t>
            </a:r>
          </a:p>
          <a:p>
            <a:endParaRPr lang="en-US" dirty="0"/>
          </a:p>
        </p:txBody>
      </p:sp>
      <p:sp>
        <p:nvSpPr>
          <p:cNvPr id="6" name="Text Placeholder 5">
            <a:extLst>
              <a:ext uri="{FF2B5EF4-FFF2-40B4-BE49-F238E27FC236}">
                <a16:creationId xmlns:a16="http://schemas.microsoft.com/office/drawing/2014/main" id="{19FD8F96-CA3F-4A9C-92B4-33CDCC3719A9}"/>
              </a:ext>
            </a:extLst>
          </p:cNvPr>
          <p:cNvSpPr>
            <a:spLocks noGrp="1"/>
          </p:cNvSpPr>
          <p:nvPr>
            <p:ph type="body" idx="12"/>
          </p:nvPr>
        </p:nvSpPr>
        <p:spPr>
          <a:xfrm>
            <a:off x="3741177" y="3202442"/>
            <a:ext cx="2001667" cy="747216"/>
          </a:xfrm>
        </p:spPr>
        <p:txBody>
          <a:bodyPr>
            <a:normAutofit fontScale="92500" lnSpcReduction="20000"/>
          </a:bodyPr>
          <a:lstStyle/>
          <a:p>
            <a:r>
              <a:rPr lang="en-US" sz="1700" dirty="0"/>
              <a:t>Most Footwear sales happen in the Spring season</a:t>
            </a:r>
          </a:p>
          <a:p>
            <a:pPr lvl="0"/>
            <a:endParaRPr lang="en-US" sz="1700" dirty="0"/>
          </a:p>
          <a:p>
            <a:endParaRPr lang="en-US" dirty="0"/>
          </a:p>
        </p:txBody>
      </p:sp>
      <p:sp>
        <p:nvSpPr>
          <p:cNvPr id="8" name="Text Placeholder 7">
            <a:extLst>
              <a:ext uri="{FF2B5EF4-FFF2-40B4-BE49-F238E27FC236}">
                <a16:creationId xmlns:a16="http://schemas.microsoft.com/office/drawing/2014/main" id="{78152323-48DA-4D9E-B88F-B9599ED34B7B}"/>
              </a:ext>
            </a:extLst>
          </p:cNvPr>
          <p:cNvSpPr>
            <a:spLocks noGrp="1"/>
          </p:cNvSpPr>
          <p:nvPr>
            <p:ph type="body" idx="14"/>
          </p:nvPr>
        </p:nvSpPr>
        <p:spPr>
          <a:xfrm>
            <a:off x="811301" y="5143144"/>
            <a:ext cx="2001667" cy="747216"/>
          </a:xfrm>
        </p:spPr>
        <p:txBody>
          <a:bodyPr>
            <a:normAutofit fontScale="92500" lnSpcReduction="20000"/>
          </a:bodyPr>
          <a:lstStyle/>
          <a:p>
            <a:r>
              <a:rPr lang="en-US" sz="1700" dirty="0"/>
              <a:t>Most Outerwear are purchased by Cash payment method</a:t>
            </a:r>
          </a:p>
          <a:p>
            <a:endParaRPr lang="en-US" dirty="0"/>
          </a:p>
        </p:txBody>
      </p:sp>
      <p:sp>
        <p:nvSpPr>
          <p:cNvPr id="10" name="Text Placeholder 9">
            <a:extLst>
              <a:ext uri="{FF2B5EF4-FFF2-40B4-BE49-F238E27FC236}">
                <a16:creationId xmlns:a16="http://schemas.microsoft.com/office/drawing/2014/main" id="{782B5BC2-22E9-48C4-9B94-941BE14101A9}"/>
              </a:ext>
            </a:extLst>
          </p:cNvPr>
          <p:cNvSpPr>
            <a:spLocks noGrp="1"/>
          </p:cNvSpPr>
          <p:nvPr>
            <p:ph type="body" idx="16"/>
          </p:nvPr>
        </p:nvSpPr>
        <p:spPr>
          <a:xfrm>
            <a:off x="3741177" y="5143144"/>
            <a:ext cx="2001667" cy="747216"/>
          </a:xfrm>
        </p:spPr>
        <p:txBody>
          <a:bodyPr>
            <a:normAutofit fontScale="92500" lnSpcReduction="20000"/>
          </a:bodyPr>
          <a:lstStyle/>
          <a:p>
            <a:r>
              <a:rPr lang="en-US" sz="1700" dirty="0"/>
              <a:t>Age Group 21-30 purchase the most Accessories</a:t>
            </a:r>
          </a:p>
          <a:p>
            <a:endParaRPr lang="en-US" sz="1700" dirty="0"/>
          </a:p>
          <a:p>
            <a:endParaRPr lang="en-US" dirty="0"/>
          </a:p>
        </p:txBody>
      </p:sp>
      <p:sp>
        <p:nvSpPr>
          <p:cNvPr id="164" name="Date Placeholder 163">
            <a:extLst>
              <a:ext uri="{FF2B5EF4-FFF2-40B4-BE49-F238E27FC236}">
                <a16:creationId xmlns:a16="http://schemas.microsoft.com/office/drawing/2014/main" id="{C7573560-D46A-4496-A5E1-CD9E2CF36AE3}"/>
              </a:ext>
            </a:extLst>
          </p:cNvPr>
          <p:cNvSpPr>
            <a:spLocks noGrp="1"/>
          </p:cNvSpPr>
          <p:nvPr>
            <p:ph type="dt" sz="half" idx="18"/>
          </p:nvPr>
        </p:nvSpPr>
        <p:spPr>
          <a:xfrm>
            <a:off x="835025" y="6356350"/>
            <a:ext cx="806416" cy="365125"/>
          </a:xfrm>
        </p:spPr>
        <p:txBody>
          <a:bodyPr/>
          <a:lstStyle/>
          <a:p>
            <a:r>
              <a:rPr lang="en-US"/>
              <a:t>01/08/2024</a:t>
            </a:r>
            <a:endParaRPr lang="en-US" dirty="0"/>
          </a:p>
        </p:txBody>
      </p:sp>
      <p:sp>
        <p:nvSpPr>
          <p:cNvPr id="165" name="Footer Placeholder 164">
            <a:extLst>
              <a:ext uri="{FF2B5EF4-FFF2-40B4-BE49-F238E27FC236}">
                <a16:creationId xmlns:a16="http://schemas.microsoft.com/office/drawing/2014/main" id="{D8D8A954-1409-4E2B-AB44-59639DC513B5}"/>
              </a:ext>
            </a:extLst>
          </p:cNvPr>
          <p:cNvSpPr>
            <a:spLocks noGrp="1"/>
          </p:cNvSpPr>
          <p:nvPr>
            <p:ph type="ftr" sz="quarter" idx="19"/>
          </p:nvPr>
        </p:nvSpPr>
        <p:spPr>
          <a:xfrm>
            <a:off x="1771956" y="6356350"/>
            <a:ext cx="3028643" cy="365125"/>
          </a:xfrm>
        </p:spPr>
        <p:txBody>
          <a:bodyPr/>
          <a:lstStyle/>
          <a:p>
            <a:r>
              <a:rPr lang="en-US"/>
              <a:t>USA Consumer Behavior and Shopping Trends</a:t>
            </a:r>
            <a:endParaRPr lang="en-US" dirty="0"/>
          </a:p>
        </p:txBody>
      </p:sp>
      <p:sp>
        <p:nvSpPr>
          <p:cNvPr id="166" name="Slide Number Placeholder 165">
            <a:extLst>
              <a:ext uri="{FF2B5EF4-FFF2-40B4-BE49-F238E27FC236}">
                <a16:creationId xmlns:a16="http://schemas.microsoft.com/office/drawing/2014/main" id="{C6322F0B-DD10-4131-BAF2-2C4B6470F0BE}"/>
              </a:ext>
            </a:extLst>
          </p:cNvPr>
          <p:cNvSpPr>
            <a:spLocks noGrp="1"/>
          </p:cNvSpPr>
          <p:nvPr>
            <p:ph type="sldNum" sz="quarter" idx="20"/>
          </p:nvPr>
        </p:nvSpPr>
        <p:spPr>
          <a:xfrm>
            <a:off x="4951850" y="6356350"/>
            <a:ext cx="809507" cy="365125"/>
          </a:xfrm>
        </p:spPr>
        <p:txBody>
          <a:bodyPr/>
          <a:lstStyle/>
          <a:p>
            <a:fld id="{B5CEABB6-07DC-46E8-9B57-56EC44A396E5}" type="slidenum">
              <a:rPr lang="en-US" smtClean="0"/>
              <a:pPr/>
              <a:t>15</a:t>
            </a:fld>
            <a:endParaRPr lang="en-US" dirty="0"/>
          </a:p>
        </p:txBody>
      </p:sp>
      <p:pic>
        <p:nvPicPr>
          <p:cNvPr id="9" name="Picture Placeholder 8" descr="People working on ideas">
            <a:extLst>
              <a:ext uri="{FF2B5EF4-FFF2-40B4-BE49-F238E27FC236}">
                <a16:creationId xmlns:a16="http://schemas.microsoft.com/office/drawing/2014/main" id="{77A28DBF-E7B4-344A-BED6-7EAFE2E20171}"/>
              </a:ext>
            </a:extLst>
          </p:cNvPr>
          <p:cNvPicPr>
            <a:picLocks noGrp="1" noChangeAspect="1"/>
          </p:cNvPicPr>
          <p:nvPr>
            <p:ph type="pic" sz="quarter" idx="10"/>
          </p:nvPr>
        </p:nvPicPr>
        <p:blipFill>
          <a:blip r:embed="rId2"/>
          <a:srcRect l="23590" r="23590"/>
          <a:stretch>
            <a:fillRect/>
          </a:stretch>
        </p:blipFill>
        <p:spPr/>
      </p:pic>
      <p:pic>
        <p:nvPicPr>
          <p:cNvPr id="21" name="Online Image Placeholder 20" descr="Clothes hanger with solid fill">
            <a:extLst>
              <a:ext uri="{FF2B5EF4-FFF2-40B4-BE49-F238E27FC236}">
                <a16:creationId xmlns:a16="http://schemas.microsoft.com/office/drawing/2014/main" id="{00B487FD-F0C6-E985-CCE1-0D774E7FE8AD}"/>
              </a:ext>
            </a:extLst>
          </p:cNvPr>
          <p:cNvPicPr>
            <a:picLocks noGrp="1" noChangeAspect="1"/>
          </p:cNvPicPr>
          <p:nvPr>
            <p:ph type="clipArt" sz="quarter" idx="11"/>
          </p:nvPr>
        </p:nvPicPr>
        <p:blipFill>
          <a:blip r:embed="rId3">
            <a:extLst>
              <a:ext uri="{96DAC541-7B7A-43D3-8B79-37D633B846F1}">
                <asvg:svgBlip xmlns:asvg="http://schemas.microsoft.com/office/drawing/2016/SVG/main" r:embed="rId4"/>
              </a:ext>
            </a:extLst>
          </a:blip>
          <a:stretch>
            <a:fillRect/>
          </a:stretch>
        </p:blipFill>
        <p:spPr/>
      </p:pic>
      <p:pic>
        <p:nvPicPr>
          <p:cNvPr id="25" name="Online Image Placeholder 24" descr="Slippers with solid fill">
            <a:extLst>
              <a:ext uri="{FF2B5EF4-FFF2-40B4-BE49-F238E27FC236}">
                <a16:creationId xmlns:a16="http://schemas.microsoft.com/office/drawing/2014/main" id="{60754FFC-D713-F68E-8F72-914BD4B23FBA}"/>
              </a:ext>
            </a:extLst>
          </p:cNvPr>
          <p:cNvPicPr>
            <a:picLocks noGrp="1" noChangeAspect="1"/>
          </p:cNvPicPr>
          <p:nvPr>
            <p:ph type="clipArt" sz="quarter" idx="13"/>
          </p:nvPr>
        </p:nvPicPr>
        <p:blipFill>
          <a:blip r:embed="rId5">
            <a:extLst>
              <a:ext uri="{96DAC541-7B7A-43D3-8B79-37D633B846F1}">
                <asvg:svgBlip xmlns:asvg="http://schemas.microsoft.com/office/drawing/2016/SVG/main" r:embed="rId6"/>
              </a:ext>
            </a:extLst>
          </a:blip>
          <a:stretch>
            <a:fillRect/>
          </a:stretch>
        </p:blipFill>
        <p:spPr>
          <a:xfrm>
            <a:off x="4367213" y="2221706"/>
            <a:ext cx="746125" cy="746125"/>
          </a:xfrm>
        </p:spPr>
      </p:pic>
      <p:pic>
        <p:nvPicPr>
          <p:cNvPr id="31" name="Online Image Placeholder 30" descr="Life jacket with solid fill">
            <a:extLst>
              <a:ext uri="{FF2B5EF4-FFF2-40B4-BE49-F238E27FC236}">
                <a16:creationId xmlns:a16="http://schemas.microsoft.com/office/drawing/2014/main" id="{E67EE55C-A2C8-6DE7-1541-3997E0C6254D}"/>
              </a:ext>
            </a:extLst>
          </p:cNvPr>
          <p:cNvPicPr>
            <a:picLocks noGrp="1" noChangeAspect="1"/>
          </p:cNvPicPr>
          <p:nvPr>
            <p:ph type="clipArt" sz="quarter" idx="15"/>
          </p:nvPr>
        </p:nvPicPr>
        <p:blipFill>
          <a:blip r:embed="rId7">
            <a:extLst>
              <a:ext uri="{96DAC541-7B7A-43D3-8B79-37D633B846F1}">
                <asvg:svgBlip xmlns:asvg="http://schemas.microsoft.com/office/drawing/2016/SVG/main" r:embed="rId8"/>
              </a:ext>
            </a:extLst>
          </a:blip>
          <a:stretch>
            <a:fillRect/>
          </a:stretch>
        </p:blipFill>
        <p:spPr/>
      </p:pic>
      <p:pic>
        <p:nvPicPr>
          <p:cNvPr id="37" name="Online Image Placeholder 36" descr="Sunglasses with solid fill">
            <a:extLst>
              <a:ext uri="{FF2B5EF4-FFF2-40B4-BE49-F238E27FC236}">
                <a16:creationId xmlns:a16="http://schemas.microsoft.com/office/drawing/2014/main" id="{93C0670F-B1D5-E966-8613-0DFA1BA5A02F}"/>
              </a:ext>
            </a:extLst>
          </p:cNvPr>
          <p:cNvPicPr>
            <a:picLocks noGrp="1" noChangeAspect="1"/>
          </p:cNvPicPr>
          <p:nvPr>
            <p:ph type="clipArt" sz="quarter" idx="17"/>
          </p:nvPr>
        </p:nvPicPr>
        <p:blipFill>
          <a:blip r:embed="rId9">
            <a:extLst>
              <a:ext uri="{96DAC541-7B7A-43D3-8B79-37D633B846F1}">
                <asvg:svgBlip xmlns:asvg="http://schemas.microsoft.com/office/drawing/2016/SVG/main" r:embed="rId10"/>
              </a:ext>
            </a:extLst>
          </a:blip>
          <a:stretch>
            <a:fillRect/>
          </a:stretch>
        </p:blipFill>
        <p:spPr>
          <a:xfrm>
            <a:off x="4367213" y="4163219"/>
            <a:ext cx="746125" cy="746125"/>
          </a:xfrm>
        </p:spPr>
      </p:pic>
    </p:spTree>
    <p:extLst>
      <p:ext uri="{BB962C8B-B14F-4D97-AF65-F5344CB8AC3E}">
        <p14:creationId xmlns:p14="http://schemas.microsoft.com/office/powerpoint/2010/main" val="1593920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C0C2-918D-493B-88AC-1556A77DF098}"/>
              </a:ext>
            </a:extLst>
          </p:cNvPr>
          <p:cNvSpPr>
            <a:spLocks noGrp="1"/>
          </p:cNvSpPr>
          <p:nvPr>
            <p:ph type="title"/>
          </p:nvPr>
        </p:nvSpPr>
        <p:spPr>
          <a:xfrm>
            <a:off x="2074505" y="629616"/>
            <a:ext cx="8042991" cy="1325563"/>
          </a:xfrm>
        </p:spPr>
        <p:txBody>
          <a:bodyPr>
            <a:normAutofit/>
          </a:bodyPr>
          <a:lstStyle/>
          <a:p>
            <a:r>
              <a:rPr lang="en-US" dirty="0"/>
              <a:t>Conclusion</a:t>
            </a:r>
          </a:p>
        </p:txBody>
      </p:sp>
      <p:pic>
        <p:nvPicPr>
          <p:cNvPr id="15" name="Online Image Placeholder 14" descr="New outline">
            <a:extLst>
              <a:ext uri="{FF2B5EF4-FFF2-40B4-BE49-F238E27FC236}">
                <a16:creationId xmlns:a16="http://schemas.microsoft.com/office/drawing/2014/main" id="{F1718E48-B4A3-444B-9DA9-7DCC8C1FA31E}"/>
              </a:ext>
            </a:extLst>
          </p:cNvPr>
          <p:cNvPicPr>
            <a:picLocks noGrp="1" noChangeAspect="1"/>
          </p:cNvPicPr>
          <p:nvPr>
            <p:ph type="clipArt" sz="quarter" idx="11"/>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69256" y="3911600"/>
            <a:ext cx="746125" cy="746125"/>
          </a:xfrm>
        </p:spPr>
      </p:pic>
      <p:sp>
        <p:nvSpPr>
          <p:cNvPr id="4" name="Text Placeholder 3">
            <a:extLst>
              <a:ext uri="{FF2B5EF4-FFF2-40B4-BE49-F238E27FC236}">
                <a16:creationId xmlns:a16="http://schemas.microsoft.com/office/drawing/2014/main" id="{8168D8B0-45A5-4F7D-9510-139B00A37B5F}"/>
              </a:ext>
            </a:extLst>
          </p:cNvPr>
          <p:cNvSpPr>
            <a:spLocks noGrp="1"/>
          </p:cNvSpPr>
          <p:nvPr>
            <p:ph type="body" idx="10"/>
          </p:nvPr>
        </p:nvSpPr>
        <p:spPr>
          <a:xfrm>
            <a:off x="956168" y="4922388"/>
            <a:ext cx="2176974" cy="878048"/>
          </a:xfrm>
        </p:spPr>
        <p:txBody>
          <a:bodyPr>
            <a:noAutofit/>
          </a:bodyPr>
          <a:lstStyle/>
          <a:p>
            <a:r>
              <a:rPr lang="en-US" dirty="0"/>
              <a:t>California, Montana and Illinois have the most amount of Sales</a:t>
            </a:r>
          </a:p>
          <a:p>
            <a:endParaRPr lang="en-US" dirty="0"/>
          </a:p>
        </p:txBody>
      </p:sp>
      <p:pic>
        <p:nvPicPr>
          <p:cNvPr id="13" name="Online Image Placeholder 12" descr="Polaroid Pictures outline">
            <a:extLst>
              <a:ext uri="{FF2B5EF4-FFF2-40B4-BE49-F238E27FC236}">
                <a16:creationId xmlns:a16="http://schemas.microsoft.com/office/drawing/2014/main" id="{AF4EBF4E-5DA7-4D6A-BF3F-B5152F57E622}"/>
              </a:ext>
            </a:extLst>
          </p:cNvPr>
          <p:cNvPicPr>
            <a:picLocks noGrp="1" noChangeAspect="1"/>
          </p:cNvPicPr>
          <p:nvPr>
            <p:ph type="clipArt" sz="quarter" idx="13"/>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82456" y="3911600"/>
            <a:ext cx="746125" cy="746125"/>
          </a:xfrm>
        </p:spPr>
      </p:pic>
      <p:sp>
        <p:nvSpPr>
          <p:cNvPr id="6" name="Text Placeholder 5">
            <a:extLst>
              <a:ext uri="{FF2B5EF4-FFF2-40B4-BE49-F238E27FC236}">
                <a16:creationId xmlns:a16="http://schemas.microsoft.com/office/drawing/2014/main" id="{7EABD66B-108F-4078-B750-915D7E688F66}"/>
              </a:ext>
            </a:extLst>
          </p:cNvPr>
          <p:cNvSpPr>
            <a:spLocks noGrp="1"/>
          </p:cNvSpPr>
          <p:nvPr>
            <p:ph type="body" idx="12"/>
          </p:nvPr>
        </p:nvSpPr>
        <p:spPr>
          <a:xfrm>
            <a:off x="4969746" y="4922388"/>
            <a:ext cx="2176974" cy="566511"/>
          </a:xfrm>
        </p:spPr>
        <p:txBody>
          <a:bodyPr>
            <a:noAutofit/>
          </a:bodyPr>
          <a:lstStyle/>
          <a:p>
            <a:r>
              <a:rPr lang="en-US" dirty="0"/>
              <a:t>Winter and Spring seasons see the most sales in Clothing</a:t>
            </a:r>
          </a:p>
          <a:p>
            <a:endParaRPr lang="en-US" dirty="0"/>
          </a:p>
        </p:txBody>
      </p:sp>
      <p:pic>
        <p:nvPicPr>
          <p:cNvPr id="17" name="Online Image Placeholder 16" descr="Ecommerce outline">
            <a:extLst>
              <a:ext uri="{FF2B5EF4-FFF2-40B4-BE49-F238E27FC236}">
                <a16:creationId xmlns:a16="http://schemas.microsoft.com/office/drawing/2014/main" id="{E4CCECD0-D712-4583-B11C-8AE4E4404227}"/>
              </a:ext>
            </a:extLst>
          </p:cNvPr>
          <p:cNvPicPr>
            <a:picLocks noGrp="1" noChangeAspect="1"/>
          </p:cNvPicPr>
          <p:nvPr>
            <p:ph type="clipArt" sz="quarter" idx="15"/>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63919" y="3911600"/>
            <a:ext cx="746125" cy="746125"/>
          </a:xfrm>
        </p:spPr>
      </p:pic>
      <p:sp>
        <p:nvSpPr>
          <p:cNvPr id="8" name="Text Placeholder 7">
            <a:extLst>
              <a:ext uri="{FF2B5EF4-FFF2-40B4-BE49-F238E27FC236}">
                <a16:creationId xmlns:a16="http://schemas.microsoft.com/office/drawing/2014/main" id="{DD4B12C8-7D13-4A97-984A-D62F49E41281}"/>
              </a:ext>
            </a:extLst>
          </p:cNvPr>
          <p:cNvSpPr>
            <a:spLocks noGrp="1"/>
          </p:cNvSpPr>
          <p:nvPr>
            <p:ph type="body" idx="14"/>
          </p:nvPr>
        </p:nvSpPr>
        <p:spPr>
          <a:xfrm>
            <a:off x="9050970" y="4922388"/>
            <a:ext cx="2176974" cy="878048"/>
          </a:xfrm>
        </p:spPr>
        <p:txBody>
          <a:bodyPr>
            <a:noAutofit/>
          </a:bodyPr>
          <a:lstStyle/>
          <a:p>
            <a:r>
              <a:rPr lang="en-US" dirty="0"/>
              <a:t>Consumers mostly use credit card for making purchases</a:t>
            </a:r>
          </a:p>
          <a:p>
            <a:endParaRPr lang="en-US" dirty="0"/>
          </a:p>
        </p:txBody>
      </p:sp>
      <p:sp>
        <p:nvSpPr>
          <p:cNvPr id="56" name="Date Placeholder 55">
            <a:extLst>
              <a:ext uri="{FF2B5EF4-FFF2-40B4-BE49-F238E27FC236}">
                <a16:creationId xmlns:a16="http://schemas.microsoft.com/office/drawing/2014/main" id="{0261CE8B-C14A-4CB0-8425-9BF2DABA1CBB}"/>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57" name="Footer Placeholder 56">
            <a:extLst>
              <a:ext uri="{FF2B5EF4-FFF2-40B4-BE49-F238E27FC236}">
                <a16:creationId xmlns:a16="http://schemas.microsoft.com/office/drawing/2014/main" id="{EADDB002-EE78-421D-9B13-6032CF56C68C}"/>
              </a:ext>
            </a:extLst>
          </p:cNvPr>
          <p:cNvSpPr>
            <a:spLocks noGrp="1"/>
          </p:cNvSpPr>
          <p:nvPr>
            <p:ph type="ftr" sz="quarter" idx="3"/>
          </p:nvPr>
        </p:nvSpPr>
        <p:spPr>
          <a:xfrm>
            <a:off x="4038600" y="6356350"/>
            <a:ext cx="4114800" cy="365125"/>
          </a:xfrm>
        </p:spPr>
        <p:txBody>
          <a:bodyPr/>
          <a:lstStyle/>
          <a:p>
            <a:r>
              <a:rPr lang="en-US"/>
              <a:t>USA Consumer Behavior and Shopping Trends</a:t>
            </a:r>
            <a:endParaRPr lang="en-US" dirty="0"/>
          </a:p>
        </p:txBody>
      </p:sp>
      <p:sp>
        <p:nvSpPr>
          <p:cNvPr id="58" name="Slide Number Placeholder 57">
            <a:extLst>
              <a:ext uri="{FF2B5EF4-FFF2-40B4-BE49-F238E27FC236}">
                <a16:creationId xmlns:a16="http://schemas.microsoft.com/office/drawing/2014/main" id="{2D47FE32-E4F9-49CA-A793-C48BD3246555}"/>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36306322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835025" y="2074089"/>
            <a:ext cx="5522750" cy="1492476"/>
          </a:xfrm>
        </p:spPr>
        <p:txBody>
          <a:bodyPr>
            <a:normAutofit/>
          </a:bodyPr>
          <a:lstStyle/>
          <a:p>
            <a:r>
              <a:rPr lang="en-US" dirty="0"/>
              <a:t>Thank you!</a:t>
            </a:r>
          </a:p>
        </p:txBody>
      </p:sp>
      <p:sp>
        <p:nvSpPr>
          <p:cNvPr id="4" name="Text Placeholder 3">
            <a:extLst>
              <a:ext uri="{FF2B5EF4-FFF2-40B4-BE49-F238E27FC236}">
                <a16:creationId xmlns:a16="http://schemas.microsoft.com/office/drawing/2014/main" id="{BEADE196-D9E3-43FA-AE5E-8A67A4DFD48F}"/>
              </a:ext>
            </a:extLst>
          </p:cNvPr>
          <p:cNvSpPr>
            <a:spLocks noGrp="1"/>
          </p:cNvSpPr>
          <p:nvPr>
            <p:ph type="body" sz="quarter" idx="13"/>
          </p:nvPr>
        </p:nvSpPr>
        <p:spPr>
          <a:xfrm>
            <a:off x="835025" y="3865635"/>
            <a:ext cx="5522750" cy="1947336"/>
          </a:xfrm>
        </p:spPr>
        <p:txBody>
          <a:bodyPr>
            <a:normAutofit/>
          </a:bodyPr>
          <a:lstStyle/>
          <a:p>
            <a:r>
              <a:rPr lang="en-US" dirty="0"/>
              <a:t>Nidhi Ojha</a:t>
            </a:r>
          </a:p>
          <a:p>
            <a:r>
              <a:rPr lang="en-US" sz="1800" dirty="0">
                <a:effectLst/>
                <a:latin typeface="Calibri" panose="020F0502020204030204" pitchFamily="34" charset="0"/>
                <a:hlinkClick r:id="rId2"/>
              </a:rPr>
              <a:t>https://www.linkedin.com/in/nidhimishraojha/</a:t>
            </a:r>
            <a:endParaRPr lang="en-US" dirty="0"/>
          </a:p>
        </p:txBody>
      </p:sp>
      <p:sp>
        <p:nvSpPr>
          <p:cNvPr id="21" name="Date Placeholder 20">
            <a:extLst>
              <a:ext uri="{FF2B5EF4-FFF2-40B4-BE49-F238E27FC236}">
                <a16:creationId xmlns:a16="http://schemas.microsoft.com/office/drawing/2014/main" id="{7A631220-802A-4BE4-B6EF-C2CDA62E7C8D}"/>
              </a:ext>
            </a:extLst>
          </p:cNvPr>
          <p:cNvSpPr>
            <a:spLocks noGrp="1"/>
          </p:cNvSpPr>
          <p:nvPr>
            <p:ph type="dt" sz="half" idx="11"/>
          </p:nvPr>
        </p:nvSpPr>
        <p:spPr>
          <a:xfrm>
            <a:off x="835025" y="6356350"/>
            <a:ext cx="806416" cy="365125"/>
          </a:xfrm>
        </p:spPr>
        <p:txBody>
          <a:bodyPr/>
          <a:lstStyle/>
          <a:p>
            <a:r>
              <a:rPr lang="en-US"/>
              <a:t>01/08/2024</a:t>
            </a:r>
            <a:endParaRPr lang="en-US" dirty="0"/>
          </a:p>
        </p:txBody>
      </p:sp>
      <p:sp>
        <p:nvSpPr>
          <p:cNvPr id="22" name="Footer Placeholder 21">
            <a:extLst>
              <a:ext uri="{FF2B5EF4-FFF2-40B4-BE49-F238E27FC236}">
                <a16:creationId xmlns:a16="http://schemas.microsoft.com/office/drawing/2014/main" id="{3FFAE1B0-FB30-4336-82BC-A396FF95C0F3}"/>
              </a:ext>
            </a:extLst>
          </p:cNvPr>
          <p:cNvSpPr>
            <a:spLocks noGrp="1"/>
          </p:cNvSpPr>
          <p:nvPr>
            <p:ph type="ftr" sz="quarter" idx="12"/>
          </p:nvPr>
        </p:nvSpPr>
        <p:spPr>
          <a:xfrm>
            <a:off x="1771957" y="6356350"/>
            <a:ext cx="3660014" cy="365125"/>
          </a:xfrm>
        </p:spPr>
        <p:txBody>
          <a:bodyPr/>
          <a:lstStyle/>
          <a:p>
            <a:r>
              <a:rPr lang="en-US"/>
              <a:t>USA Consumer Behavior and Shopping Trends</a:t>
            </a:r>
            <a:endParaRPr lang="en-US" dirty="0"/>
          </a:p>
        </p:txBody>
      </p:sp>
      <p:sp>
        <p:nvSpPr>
          <p:cNvPr id="23" name="Slide Number Placeholder 22">
            <a:extLst>
              <a:ext uri="{FF2B5EF4-FFF2-40B4-BE49-F238E27FC236}">
                <a16:creationId xmlns:a16="http://schemas.microsoft.com/office/drawing/2014/main" id="{582F04BB-2151-48C9-B2F9-0353C8536DF5}"/>
              </a:ext>
            </a:extLst>
          </p:cNvPr>
          <p:cNvSpPr>
            <a:spLocks noGrp="1"/>
          </p:cNvSpPr>
          <p:nvPr>
            <p:ph type="sldNum" sz="quarter" idx="20"/>
          </p:nvPr>
        </p:nvSpPr>
        <p:spPr>
          <a:xfrm>
            <a:off x="5548268" y="6356350"/>
            <a:ext cx="809507" cy="365125"/>
          </a:xfrm>
        </p:spPr>
        <p:txBody>
          <a:bodyPr/>
          <a:lstStyle/>
          <a:p>
            <a:fld id="{B5CEABB6-07DC-46E8-9B57-56EC44A396E5}" type="slidenum">
              <a:rPr lang="en-US" smtClean="0"/>
              <a:pPr/>
              <a:t>17</a:t>
            </a:fld>
            <a:endParaRPr lang="en-US" dirty="0"/>
          </a:p>
        </p:txBody>
      </p:sp>
      <p:pic>
        <p:nvPicPr>
          <p:cNvPr id="11" name="Picture Placeholder 10" descr="Display stock market numbers">
            <a:extLst>
              <a:ext uri="{FF2B5EF4-FFF2-40B4-BE49-F238E27FC236}">
                <a16:creationId xmlns:a16="http://schemas.microsoft.com/office/drawing/2014/main" id="{E640613A-3531-6D2C-A3AB-F89E05B18124}"/>
              </a:ext>
            </a:extLst>
          </p:cNvPr>
          <p:cNvPicPr>
            <a:picLocks noGrp="1" noChangeAspect="1"/>
          </p:cNvPicPr>
          <p:nvPr>
            <p:ph type="pic" sz="quarter" idx="14"/>
          </p:nvPr>
        </p:nvPicPr>
        <p:blipFill>
          <a:blip r:embed="rId3"/>
          <a:srcRect l="16471" r="16471"/>
          <a:stretch>
            <a:fillRect/>
          </a:stretch>
        </p:blipFill>
        <p:spPr/>
      </p:pic>
      <p:pic>
        <p:nvPicPr>
          <p:cNvPr id="13" name="Picture Placeholder 12" descr="Graph">
            <a:extLst>
              <a:ext uri="{FF2B5EF4-FFF2-40B4-BE49-F238E27FC236}">
                <a16:creationId xmlns:a16="http://schemas.microsoft.com/office/drawing/2014/main" id="{30395249-C66B-C89C-9756-757F89582F68}"/>
              </a:ext>
            </a:extLst>
          </p:cNvPr>
          <p:cNvPicPr>
            <a:picLocks noGrp="1" noChangeAspect="1"/>
          </p:cNvPicPr>
          <p:nvPr>
            <p:ph type="pic" sz="quarter" idx="16"/>
          </p:nvPr>
        </p:nvPicPr>
        <p:blipFill>
          <a:blip r:embed="rId4"/>
          <a:srcRect l="18779" r="18779"/>
          <a:stretch>
            <a:fillRect/>
          </a:stretch>
        </p:blipFill>
        <p:spPr/>
      </p:pic>
      <p:pic>
        <p:nvPicPr>
          <p:cNvPr id="17" name="Picture Placeholder 16" descr="Desktop computer playset">
            <a:extLst>
              <a:ext uri="{FF2B5EF4-FFF2-40B4-BE49-F238E27FC236}">
                <a16:creationId xmlns:a16="http://schemas.microsoft.com/office/drawing/2014/main" id="{B5F369E5-90D3-564F-0BE7-2D38A108FA17}"/>
              </a:ext>
            </a:extLst>
          </p:cNvPr>
          <p:cNvPicPr>
            <a:picLocks noGrp="1" noChangeAspect="1"/>
          </p:cNvPicPr>
          <p:nvPr>
            <p:ph type="pic" sz="quarter" idx="15"/>
          </p:nvPr>
        </p:nvPicPr>
        <p:blipFill>
          <a:blip r:embed="rId5"/>
          <a:srcRect l="10002" r="10002"/>
          <a:stretch>
            <a:fillRect/>
          </a:stretch>
        </p:blipFill>
        <p:spPr/>
      </p:pic>
    </p:spTree>
    <p:extLst>
      <p:ext uri="{BB962C8B-B14F-4D97-AF65-F5344CB8AC3E}">
        <p14:creationId xmlns:p14="http://schemas.microsoft.com/office/powerpoint/2010/main" val="246212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7442200" y="1599882"/>
            <a:ext cx="3911600" cy="928688"/>
          </a:xfrm>
        </p:spPr>
        <p:txBody>
          <a:bodyPr/>
          <a:lstStyle/>
          <a:p>
            <a:r>
              <a:rPr lang="en-US" dirty="0"/>
              <a:t>Agenda</a:t>
            </a:r>
          </a:p>
        </p:txBody>
      </p:sp>
      <p:sp>
        <p:nvSpPr>
          <p:cNvPr id="3" name="Content Placeholder 2">
            <a:extLst>
              <a:ext uri="{FF2B5EF4-FFF2-40B4-BE49-F238E27FC236}">
                <a16:creationId xmlns:a16="http://schemas.microsoft.com/office/drawing/2014/main" id="{D633D4FE-F554-41E3-B768-8EE98FC1E996}"/>
              </a:ext>
            </a:extLst>
          </p:cNvPr>
          <p:cNvSpPr>
            <a:spLocks noGrp="1"/>
          </p:cNvSpPr>
          <p:nvPr>
            <p:ph idx="1"/>
          </p:nvPr>
        </p:nvSpPr>
        <p:spPr>
          <a:xfrm>
            <a:off x="7442200" y="2667000"/>
            <a:ext cx="3911600" cy="3438144"/>
          </a:xfrm>
        </p:spPr>
        <p:txBody>
          <a:bodyPr vert="horz" lIns="0" tIns="45720" rIns="91440" bIns="45720" numCol="1" rtlCol="0" anchor="t">
            <a:normAutofit fontScale="92500" lnSpcReduction="10000"/>
          </a:bodyPr>
          <a:lstStyle/>
          <a:p>
            <a:r>
              <a:rPr lang="en-US" dirty="0"/>
              <a:t>Meet the Presenter</a:t>
            </a:r>
          </a:p>
          <a:p>
            <a:r>
              <a:rPr lang="en-US" dirty="0"/>
              <a:t>What is Consumer Behavior?</a:t>
            </a:r>
          </a:p>
          <a:p>
            <a:r>
              <a:rPr lang="en-US" dirty="0"/>
              <a:t>What is Shopping Trend?</a:t>
            </a:r>
          </a:p>
          <a:p>
            <a:r>
              <a:rPr lang="en-US" dirty="0"/>
              <a:t>Project Overview</a:t>
            </a:r>
          </a:p>
          <a:p>
            <a:r>
              <a:rPr lang="en-US" dirty="0"/>
              <a:t>Dataset Explanation</a:t>
            </a:r>
          </a:p>
          <a:p>
            <a:r>
              <a:rPr lang="en-US" dirty="0"/>
              <a:t>Dashboard</a:t>
            </a:r>
          </a:p>
          <a:p>
            <a:r>
              <a:rPr lang="en-US" dirty="0"/>
              <a:t>Map</a:t>
            </a:r>
          </a:p>
          <a:p>
            <a:r>
              <a:rPr lang="en-US" dirty="0"/>
              <a:t>Ethical Considerations</a:t>
            </a:r>
          </a:p>
          <a:p>
            <a:r>
              <a:rPr lang="en-US" dirty="0"/>
              <a:t>Key Takeaways</a:t>
            </a:r>
          </a:p>
          <a:p>
            <a:r>
              <a:rPr lang="en-US" dirty="0"/>
              <a:t>Conclusion</a:t>
            </a:r>
          </a:p>
        </p:txBody>
      </p:sp>
      <p:sp>
        <p:nvSpPr>
          <p:cNvPr id="5" name="Date Placeholder 4">
            <a:extLst>
              <a:ext uri="{FF2B5EF4-FFF2-40B4-BE49-F238E27FC236}">
                <a16:creationId xmlns:a16="http://schemas.microsoft.com/office/drawing/2014/main" id="{F983AA93-9E8F-426E-893A-DCBA765C73D5}"/>
              </a:ext>
            </a:extLst>
          </p:cNvPr>
          <p:cNvSpPr>
            <a:spLocks noGrp="1"/>
          </p:cNvSpPr>
          <p:nvPr>
            <p:ph type="dt" sz="half" idx="10"/>
          </p:nvPr>
        </p:nvSpPr>
        <p:spPr>
          <a:xfrm>
            <a:off x="7442200" y="6356350"/>
            <a:ext cx="1005116" cy="365125"/>
          </a:xfrm>
        </p:spPr>
        <p:txBody>
          <a:bodyPr/>
          <a:lstStyle/>
          <a:p>
            <a:r>
              <a:rPr lang="en-US"/>
              <a:t>01/08/2024</a:t>
            </a:r>
            <a:endParaRPr lang="en-US" dirty="0"/>
          </a:p>
        </p:txBody>
      </p:sp>
      <p:sp>
        <p:nvSpPr>
          <p:cNvPr id="6" name="Footer Placeholder 5">
            <a:extLst>
              <a:ext uri="{FF2B5EF4-FFF2-40B4-BE49-F238E27FC236}">
                <a16:creationId xmlns:a16="http://schemas.microsoft.com/office/drawing/2014/main" id="{8248DC64-4756-4F00-B33B-9C1275D44E4E}"/>
              </a:ext>
            </a:extLst>
          </p:cNvPr>
          <p:cNvSpPr>
            <a:spLocks noGrp="1"/>
          </p:cNvSpPr>
          <p:nvPr>
            <p:ph type="ftr" sz="quarter" idx="11"/>
          </p:nvPr>
        </p:nvSpPr>
        <p:spPr>
          <a:xfrm>
            <a:off x="8588829" y="6356350"/>
            <a:ext cx="1981200" cy="365125"/>
          </a:xfrm>
        </p:spPr>
        <p:txBody>
          <a:bodyPr/>
          <a:lstStyle/>
          <a:p>
            <a:r>
              <a:rPr lang="en-US"/>
              <a:t>USA Consumer Behavior and Shopping Trends</a:t>
            </a:r>
            <a:endParaRPr lang="en-US" dirty="0"/>
          </a:p>
        </p:txBody>
      </p:sp>
      <p:sp>
        <p:nvSpPr>
          <p:cNvPr id="8" name="Slide Number Placeholder 7">
            <a:extLst>
              <a:ext uri="{FF2B5EF4-FFF2-40B4-BE49-F238E27FC236}">
                <a16:creationId xmlns:a16="http://schemas.microsoft.com/office/drawing/2014/main" id="{C3DF7213-3C72-4451-B46A-78DA65245A45}"/>
              </a:ext>
            </a:extLst>
          </p:cNvPr>
          <p:cNvSpPr>
            <a:spLocks noGrp="1"/>
          </p:cNvSpPr>
          <p:nvPr>
            <p:ph type="sldNum" sz="quarter" idx="12"/>
          </p:nvPr>
        </p:nvSpPr>
        <p:spPr>
          <a:xfrm>
            <a:off x="10711542" y="6356350"/>
            <a:ext cx="642257" cy="365125"/>
          </a:xfrm>
        </p:spPr>
        <p:txBody>
          <a:bodyPr/>
          <a:lstStyle/>
          <a:p>
            <a:fld id="{B5CEABB6-07DC-46E8-9B57-56EC44A396E5}" type="slidenum">
              <a:rPr lang="en-US" smtClean="0"/>
              <a:pPr/>
              <a:t>2</a:t>
            </a:fld>
            <a:endParaRPr lang="en-US" dirty="0"/>
          </a:p>
        </p:txBody>
      </p:sp>
      <p:pic>
        <p:nvPicPr>
          <p:cNvPr id="20" name="Picture Placeholder 19" descr="Abstract blurred background of department store">
            <a:extLst>
              <a:ext uri="{FF2B5EF4-FFF2-40B4-BE49-F238E27FC236}">
                <a16:creationId xmlns:a16="http://schemas.microsoft.com/office/drawing/2014/main" id="{DCB814FE-4ABD-FA27-7396-5141BE60F2D7}"/>
              </a:ext>
            </a:extLst>
          </p:cNvPr>
          <p:cNvPicPr>
            <a:picLocks noGrp="1" noChangeAspect="1"/>
          </p:cNvPicPr>
          <p:nvPr>
            <p:ph type="pic" sz="quarter" idx="13"/>
          </p:nvPr>
        </p:nvPicPr>
        <p:blipFill>
          <a:blip r:embed="rId2"/>
          <a:srcRect l="16675" r="16675"/>
          <a:stretch>
            <a:fillRect/>
          </a:stretch>
        </p:blipFill>
        <p:spPr/>
      </p:pic>
      <p:pic>
        <p:nvPicPr>
          <p:cNvPr id="24" name="Picture Placeholder 23" descr="Different blue shopping bags with one yellow bag in middle">
            <a:extLst>
              <a:ext uri="{FF2B5EF4-FFF2-40B4-BE49-F238E27FC236}">
                <a16:creationId xmlns:a16="http://schemas.microsoft.com/office/drawing/2014/main" id="{C5E56BAA-D963-6AE2-2372-3646CB398210}"/>
              </a:ext>
            </a:extLst>
          </p:cNvPr>
          <p:cNvPicPr>
            <a:picLocks noGrp="1" noChangeAspect="1"/>
          </p:cNvPicPr>
          <p:nvPr>
            <p:ph type="pic" sz="quarter" idx="14"/>
          </p:nvPr>
        </p:nvPicPr>
        <p:blipFill>
          <a:blip r:embed="rId3"/>
          <a:srcRect l="19410" r="19410"/>
          <a:stretch>
            <a:fillRect/>
          </a:stretch>
        </p:blipFill>
        <p:spPr/>
      </p:pic>
    </p:spTree>
    <p:extLst>
      <p:ext uri="{BB962C8B-B14F-4D97-AF65-F5344CB8AC3E}">
        <p14:creationId xmlns:p14="http://schemas.microsoft.com/office/powerpoint/2010/main" val="338485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CC9C-7429-45B0-8103-C0D206342BE7}"/>
              </a:ext>
            </a:extLst>
          </p:cNvPr>
          <p:cNvSpPr>
            <a:spLocks noGrp="1"/>
          </p:cNvSpPr>
          <p:nvPr>
            <p:ph type="title"/>
          </p:nvPr>
        </p:nvSpPr>
        <p:spPr>
          <a:xfrm>
            <a:off x="1130299" y="1619250"/>
            <a:ext cx="4813301" cy="1325563"/>
          </a:xfrm>
        </p:spPr>
        <p:txBody>
          <a:bodyPr lIns="0"/>
          <a:lstStyle/>
          <a:p>
            <a:r>
              <a:rPr lang="en-US" dirty="0"/>
              <a:t>Meet the presenter</a:t>
            </a:r>
          </a:p>
        </p:txBody>
      </p:sp>
      <p:sp>
        <p:nvSpPr>
          <p:cNvPr id="3" name="Content Placeholder 2">
            <a:extLst>
              <a:ext uri="{FF2B5EF4-FFF2-40B4-BE49-F238E27FC236}">
                <a16:creationId xmlns:a16="http://schemas.microsoft.com/office/drawing/2014/main" id="{02DFCE27-D56E-4D7D-9A28-3C699A6B64C9}"/>
              </a:ext>
            </a:extLst>
          </p:cNvPr>
          <p:cNvSpPr>
            <a:spLocks noGrp="1"/>
          </p:cNvSpPr>
          <p:nvPr>
            <p:ph idx="1"/>
          </p:nvPr>
        </p:nvSpPr>
        <p:spPr>
          <a:xfrm>
            <a:off x="1130299" y="3233057"/>
            <a:ext cx="4203701" cy="2964543"/>
          </a:xfrm>
        </p:spPr>
        <p:txBody>
          <a:bodyPr vert="horz" lIns="0" tIns="45720" rIns="91440" bIns="45720" rtlCol="0" anchor="t">
            <a:normAutofit/>
          </a:bodyPr>
          <a:lstStyle/>
          <a:p>
            <a:r>
              <a:rPr lang="en-US" b="0" i="0" dirty="0">
                <a:solidFill>
                  <a:srgbClr val="D1D5DB"/>
                </a:solidFill>
                <a:effectLst/>
              </a:rPr>
              <a:t>Greetings! I'm Nidhi, a Technical Program Manager at Whole Foods Market. I am excited to embark on this transformative journey through the Data Analysis and Visualization Bootcamp. With a strong commitment to excellence, my goal is to enhance my current role and unlock new career horizons by mastering the art of data analysis and visualization.</a:t>
            </a:r>
            <a:endParaRPr lang="en-US" dirty="0"/>
          </a:p>
        </p:txBody>
      </p:sp>
      <p:sp>
        <p:nvSpPr>
          <p:cNvPr id="11" name="Date Placeholder 10">
            <a:extLst>
              <a:ext uri="{FF2B5EF4-FFF2-40B4-BE49-F238E27FC236}">
                <a16:creationId xmlns:a16="http://schemas.microsoft.com/office/drawing/2014/main" id="{AE5A3A44-9AA5-441A-84D6-481B1B8F2DA5}"/>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13" name="Footer Placeholder 12">
            <a:extLst>
              <a:ext uri="{FF2B5EF4-FFF2-40B4-BE49-F238E27FC236}">
                <a16:creationId xmlns:a16="http://schemas.microsoft.com/office/drawing/2014/main" id="{E3E18A86-1F99-42BC-8F64-6A864544AAAF}"/>
              </a:ext>
            </a:extLst>
          </p:cNvPr>
          <p:cNvSpPr>
            <a:spLocks noGrp="1"/>
          </p:cNvSpPr>
          <p:nvPr>
            <p:ph type="ftr" sz="quarter" idx="3"/>
          </p:nvPr>
        </p:nvSpPr>
        <p:spPr>
          <a:xfrm>
            <a:off x="4038600" y="6356350"/>
            <a:ext cx="4114800" cy="365125"/>
          </a:xfrm>
        </p:spPr>
        <p:txBody>
          <a:bodyPr/>
          <a:lstStyle/>
          <a:p>
            <a:r>
              <a:rPr lang="en-US"/>
              <a:t>USA Consumer Behavior and Shopping Trends</a:t>
            </a:r>
            <a:endParaRPr lang="en-US" dirty="0"/>
          </a:p>
        </p:txBody>
      </p:sp>
      <p:sp>
        <p:nvSpPr>
          <p:cNvPr id="15" name="Slide Number Placeholder 14">
            <a:extLst>
              <a:ext uri="{FF2B5EF4-FFF2-40B4-BE49-F238E27FC236}">
                <a16:creationId xmlns:a16="http://schemas.microsoft.com/office/drawing/2014/main" id="{BA43AAF3-3113-4485-9EE6-34280B4E7D6D}"/>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3</a:t>
            </a:fld>
            <a:endParaRPr lang="en-US" dirty="0"/>
          </a:p>
        </p:txBody>
      </p:sp>
      <p:sp>
        <p:nvSpPr>
          <p:cNvPr id="74" name="Rectangle 73">
            <a:extLst>
              <a:ext uri="{FF2B5EF4-FFF2-40B4-BE49-F238E27FC236}">
                <a16:creationId xmlns:a16="http://schemas.microsoft.com/office/drawing/2014/main" id="{18A24BCD-99AE-4864-B56E-758F526C1A9C}"/>
              </a:ext>
              <a:ext uri="{C183D7F6-B498-43B3-948B-1728B52AA6E4}">
                <adec:decorative xmlns:adec="http://schemas.microsoft.com/office/drawing/2017/decorative" val="1"/>
              </a:ext>
            </a:extLst>
          </p:cNvPr>
          <p:cNvSpPr/>
          <p:nvPr/>
        </p:nvSpPr>
        <p:spPr>
          <a:xfrm>
            <a:off x="1130300" y="1941820"/>
            <a:ext cx="628650" cy="1822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Simple computer illustration">
            <a:extLst>
              <a:ext uri="{FF2B5EF4-FFF2-40B4-BE49-F238E27FC236}">
                <a16:creationId xmlns:a16="http://schemas.microsoft.com/office/drawing/2014/main" id="{47E18073-79E4-EBB8-303E-7AFBAD586348}"/>
              </a:ext>
            </a:extLst>
          </p:cNvPr>
          <p:cNvPicPr>
            <a:picLocks noGrp="1" noChangeAspect="1"/>
          </p:cNvPicPr>
          <p:nvPr>
            <p:ph type="pic" sz="quarter" idx="10"/>
          </p:nvPr>
        </p:nvPicPr>
        <p:blipFill>
          <a:blip r:embed="rId2"/>
          <a:srcRect t="11897" b="11897"/>
          <a:stretch>
            <a:fillRect/>
          </a:stretch>
        </p:blipFill>
        <p:spPr>
          <a:xfrm>
            <a:off x="5943599" y="1941820"/>
            <a:ext cx="6081997" cy="3520127"/>
          </a:xfrm>
        </p:spPr>
      </p:pic>
    </p:spTree>
    <p:extLst>
      <p:ext uri="{BB962C8B-B14F-4D97-AF65-F5344CB8AC3E}">
        <p14:creationId xmlns:p14="http://schemas.microsoft.com/office/powerpoint/2010/main" val="2906482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6743700" y="3219450"/>
            <a:ext cx="4453387" cy="1049337"/>
          </a:xfrm>
        </p:spPr>
        <p:txBody>
          <a:bodyPr>
            <a:normAutofit fontScale="90000"/>
          </a:bodyPr>
          <a:lstStyle/>
          <a:p>
            <a:r>
              <a:rPr lang="en-US" dirty="0"/>
              <a:t>What is Consumer Behavior?</a:t>
            </a:r>
          </a:p>
        </p:txBody>
      </p:sp>
      <p:sp>
        <p:nvSpPr>
          <p:cNvPr id="3" name="Text Placeholder 2">
            <a:extLst>
              <a:ext uri="{FF2B5EF4-FFF2-40B4-BE49-F238E27FC236}">
                <a16:creationId xmlns:a16="http://schemas.microsoft.com/office/drawing/2014/main" id="{6EDAC73C-E6A4-453D-B11A-1A391CDBFC6C}"/>
              </a:ext>
            </a:extLst>
          </p:cNvPr>
          <p:cNvSpPr>
            <a:spLocks noGrp="1"/>
          </p:cNvSpPr>
          <p:nvPr>
            <p:ph type="body" idx="1"/>
          </p:nvPr>
        </p:nvSpPr>
        <p:spPr>
          <a:xfrm>
            <a:off x="6743700" y="4151088"/>
            <a:ext cx="4603750" cy="1500187"/>
          </a:xfrm>
        </p:spPr>
        <p:txBody>
          <a:bodyPr vert="horz" lIns="0" tIns="45720" rIns="91440" bIns="45720" rtlCol="0" anchor="t">
            <a:noAutofit/>
          </a:bodyPr>
          <a:lstStyle/>
          <a:p>
            <a:r>
              <a:rPr lang="en-US" sz="1400" dirty="0">
                <a:solidFill>
                  <a:srgbClr val="D1D5DB"/>
                </a:solidFill>
              </a:rPr>
              <a:t>It r</a:t>
            </a:r>
            <a:r>
              <a:rPr lang="en-US" sz="1400" b="0" i="0" dirty="0">
                <a:solidFill>
                  <a:srgbClr val="D1D5DB"/>
                </a:solidFill>
                <a:effectLst/>
              </a:rPr>
              <a:t>efers to the study and analysis of the processes and activities individuals engage in when searching for, purchasing, using, evaluating, and disposing of products and services. It encompasses the psychological, social, and economic factors that influence consumers' decision-making, preferences, and actions in the marketplace. Understanding consumer behavior is crucial for businesses to tailor their marketing strategies, product development, and overall business approach to effectively meet the needs and desires of their target audience.</a:t>
            </a:r>
            <a:endParaRPr lang="en-US" sz="1400" dirty="0"/>
          </a:p>
        </p:txBody>
      </p:sp>
      <p:sp>
        <p:nvSpPr>
          <p:cNvPr id="55" name="Date Placeholder 54">
            <a:extLst>
              <a:ext uri="{FF2B5EF4-FFF2-40B4-BE49-F238E27FC236}">
                <a16:creationId xmlns:a16="http://schemas.microsoft.com/office/drawing/2014/main" id="{F46B5AED-56B8-4366-B448-1813899B2F41}"/>
              </a:ext>
            </a:extLst>
          </p:cNvPr>
          <p:cNvSpPr>
            <a:spLocks noGrp="1"/>
          </p:cNvSpPr>
          <p:nvPr>
            <p:ph type="dt" sz="half" idx="11"/>
          </p:nvPr>
        </p:nvSpPr>
        <p:spPr>
          <a:xfrm>
            <a:off x="6743700" y="6356350"/>
            <a:ext cx="1005116" cy="365125"/>
          </a:xfrm>
        </p:spPr>
        <p:txBody>
          <a:bodyPr/>
          <a:lstStyle/>
          <a:p>
            <a:r>
              <a:rPr lang="en-US"/>
              <a:t>01/08/2024</a:t>
            </a:r>
            <a:endParaRPr lang="en-US" dirty="0"/>
          </a:p>
        </p:txBody>
      </p:sp>
      <p:sp>
        <p:nvSpPr>
          <p:cNvPr id="56" name="Footer Placeholder 55">
            <a:extLst>
              <a:ext uri="{FF2B5EF4-FFF2-40B4-BE49-F238E27FC236}">
                <a16:creationId xmlns:a16="http://schemas.microsoft.com/office/drawing/2014/main" id="{EB43BFBA-D9A3-4499-932B-7B75A35C488F}"/>
              </a:ext>
            </a:extLst>
          </p:cNvPr>
          <p:cNvSpPr>
            <a:spLocks noGrp="1"/>
          </p:cNvSpPr>
          <p:nvPr>
            <p:ph type="ftr" sz="quarter" idx="12"/>
          </p:nvPr>
        </p:nvSpPr>
        <p:spPr>
          <a:xfrm>
            <a:off x="7903029" y="6356350"/>
            <a:ext cx="2667000" cy="365125"/>
          </a:xfrm>
        </p:spPr>
        <p:txBody>
          <a:bodyPr/>
          <a:lstStyle/>
          <a:p>
            <a:r>
              <a:rPr lang="en-US"/>
              <a:t>USA Consumer Behavior and Shopping Trends</a:t>
            </a:r>
            <a:endParaRPr lang="en-US" dirty="0"/>
          </a:p>
        </p:txBody>
      </p:sp>
      <p:sp>
        <p:nvSpPr>
          <p:cNvPr id="57" name="Slide Number Placeholder 56">
            <a:extLst>
              <a:ext uri="{FF2B5EF4-FFF2-40B4-BE49-F238E27FC236}">
                <a16:creationId xmlns:a16="http://schemas.microsoft.com/office/drawing/2014/main" id="{08E38868-AE22-478C-A747-15E01640B58D}"/>
              </a:ext>
            </a:extLst>
          </p:cNvPr>
          <p:cNvSpPr>
            <a:spLocks noGrp="1"/>
          </p:cNvSpPr>
          <p:nvPr>
            <p:ph type="sldNum" sz="quarter" idx="13"/>
          </p:nvPr>
        </p:nvSpPr>
        <p:spPr>
          <a:xfrm>
            <a:off x="10711542" y="6356350"/>
            <a:ext cx="642257" cy="365125"/>
          </a:xfrm>
        </p:spPr>
        <p:txBody>
          <a:bodyPr/>
          <a:lstStyle/>
          <a:p>
            <a:fld id="{B5CEABB6-07DC-46E8-9B57-56EC44A396E5}" type="slidenum">
              <a:rPr lang="en-US" smtClean="0"/>
              <a:pPr/>
              <a:t>4</a:t>
            </a:fld>
            <a:endParaRPr lang="en-US" dirty="0"/>
          </a:p>
        </p:txBody>
      </p:sp>
      <p:pic>
        <p:nvPicPr>
          <p:cNvPr id="8" name="Picture Placeholder 7" descr="Cash register illustration">
            <a:extLst>
              <a:ext uri="{FF2B5EF4-FFF2-40B4-BE49-F238E27FC236}">
                <a16:creationId xmlns:a16="http://schemas.microsoft.com/office/drawing/2014/main" id="{1287A8EF-05ED-2B29-6425-F37173EC499F}"/>
              </a:ext>
            </a:extLst>
          </p:cNvPr>
          <p:cNvPicPr>
            <a:picLocks noGrp="1" noChangeAspect="1"/>
          </p:cNvPicPr>
          <p:nvPr>
            <p:ph type="pic" sz="quarter" idx="10"/>
          </p:nvPr>
        </p:nvPicPr>
        <p:blipFill>
          <a:blip r:embed="rId2"/>
          <a:srcRect l="23297" r="23297"/>
          <a:stretch>
            <a:fillRect/>
          </a:stretch>
        </p:blipFill>
        <p:spPr/>
      </p:pic>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7C42-2E7B-40D1-A2FD-075F7DB39973}"/>
              </a:ext>
            </a:extLst>
          </p:cNvPr>
          <p:cNvSpPr>
            <a:spLocks noGrp="1"/>
          </p:cNvSpPr>
          <p:nvPr>
            <p:ph type="title"/>
          </p:nvPr>
        </p:nvSpPr>
        <p:spPr>
          <a:xfrm>
            <a:off x="6743700" y="3219450"/>
            <a:ext cx="4603750" cy="1343025"/>
          </a:xfrm>
        </p:spPr>
        <p:txBody>
          <a:bodyPr/>
          <a:lstStyle/>
          <a:p>
            <a:r>
              <a:rPr lang="en-US" dirty="0"/>
              <a:t>What is Shopping Trend?</a:t>
            </a:r>
          </a:p>
        </p:txBody>
      </p:sp>
      <p:sp>
        <p:nvSpPr>
          <p:cNvPr id="3" name="Text Placeholder 2">
            <a:extLst>
              <a:ext uri="{FF2B5EF4-FFF2-40B4-BE49-F238E27FC236}">
                <a16:creationId xmlns:a16="http://schemas.microsoft.com/office/drawing/2014/main" id="{9846EDBD-9882-4D3C-866D-07301A03447F}"/>
              </a:ext>
            </a:extLst>
          </p:cNvPr>
          <p:cNvSpPr>
            <a:spLocks noGrp="1"/>
          </p:cNvSpPr>
          <p:nvPr>
            <p:ph type="body" idx="1"/>
          </p:nvPr>
        </p:nvSpPr>
        <p:spPr>
          <a:xfrm>
            <a:off x="6743700" y="4589463"/>
            <a:ext cx="4603750" cy="1500187"/>
          </a:xfrm>
        </p:spPr>
        <p:txBody>
          <a:bodyPr>
            <a:normAutofit/>
          </a:bodyPr>
          <a:lstStyle/>
          <a:p>
            <a:r>
              <a:rPr lang="en-US" b="0" i="0" dirty="0">
                <a:solidFill>
                  <a:srgbClr val="D1D5DB"/>
                </a:solidFill>
                <a:effectLst/>
              </a:rPr>
              <a:t>It refers to a prevailing and observable pattern or behavior in consumer purchasing activities over a specific period. It encompasses changes in consumer preferences, buying habits, and the overall dynamics of how, when, and where people make purchases.</a:t>
            </a:r>
            <a:endParaRPr lang="en-US" dirty="0"/>
          </a:p>
        </p:txBody>
      </p:sp>
      <p:sp>
        <p:nvSpPr>
          <p:cNvPr id="24" name="Date Placeholder 23">
            <a:extLst>
              <a:ext uri="{FF2B5EF4-FFF2-40B4-BE49-F238E27FC236}">
                <a16:creationId xmlns:a16="http://schemas.microsoft.com/office/drawing/2014/main" id="{A568F77E-2A15-420A-9FF1-5372468FB163}"/>
              </a:ext>
            </a:extLst>
          </p:cNvPr>
          <p:cNvSpPr>
            <a:spLocks noGrp="1"/>
          </p:cNvSpPr>
          <p:nvPr>
            <p:ph type="dt" sz="half" idx="10"/>
          </p:nvPr>
        </p:nvSpPr>
        <p:spPr>
          <a:xfrm>
            <a:off x="6749138" y="6356350"/>
            <a:ext cx="783776" cy="365125"/>
          </a:xfrm>
        </p:spPr>
        <p:txBody>
          <a:bodyPr/>
          <a:lstStyle/>
          <a:p>
            <a:r>
              <a:rPr lang="en-US"/>
              <a:t>01/08/2024</a:t>
            </a:r>
            <a:endParaRPr lang="en-US" dirty="0"/>
          </a:p>
        </p:txBody>
      </p:sp>
      <p:sp>
        <p:nvSpPr>
          <p:cNvPr id="25" name="Footer Placeholder 24">
            <a:extLst>
              <a:ext uri="{FF2B5EF4-FFF2-40B4-BE49-F238E27FC236}">
                <a16:creationId xmlns:a16="http://schemas.microsoft.com/office/drawing/2014/main" id="{92FC7C0D-6691-4B70-A74A-BDA36A47C4A0}"/>
              </a:ext>
            </a:extLst>
          </p:cNvPr>
          <p:cNvSpPr>
            <a:spLocks noGrp="1"/>
          </p:cNvSpPr>
          <p:nvPr>
            <p:ph type="ftr" sz="quarter" idx="11"/>
          </p:nvPr>
        </p:nvSpPr>
        <p:spPr>
          <a:xfrm>
            <a:off x="7647214" y="6356350"/>
            <a:ext cx="2808515" cy="365125"/>
          </a:xfrm>
        </p:spPr>
        <p:txBody>
          <a:bodyPr/>
          <a:lstStyle/>
          <a:p>
            <a:r>
              <a:rPr lang="en-US"/>
              <a:t>USA Consumer Behavior and Shopping Trends</a:t>
            </a:r>
            <a:endParaRPr lang="en-US" dirty="0"/>
          </a:p>
        </p:txBody>
      </p:sp>
      <p:sp>
        <p:nvSpPr>
          <p:cNvPr id="26" name="Slide Number Placeholder 25">
            <a:extLst>
              <a:ext uri="{FF2B5EF4-FFF2-40B4-BE49-F238E27FC236}">
                <a16:creationId xmlns:a16="http://schemas.microsoft.com/office/drawing/2014/main" id="{D9D7223C-05DC-44D0-899D-45F203655582}"/>
              </a:ext>
            </a:extLst>
          </p:cNvPr>
          <p:cNvSpPr>
            <a:spLocks noGrp="1"/>
          </p:cNvSpPr>
          <p:nvPr>
            <p:ph type="sldNum" sz="quarter" idx="12"/>
          </p:nvPr>
        </p:nvSpPr>
        <p:spPr>
          <a:xfrm>
            <a:off x="10570030" y="6356350"/>
            <a:ext cx="783770" cy="365125"/>
          </a:xfrm>
        </p:spPr>
        <p:txBody>
          <a:bodyPr/>
          <a:lstStyle/>
          <a:p>
            <a:fld id="{B5CEABB6-07DC-46E8-9B57-56EC44A396E5}" type="slidenum">
              <a:rPr lang="en-US" smtClean="0"/>
              <a:pPr/>
              <a:t>5</a:t>
            </a:fld>
            <a:endParaRPr lang="en-US" dirty="0"/>
          </a:p>
        </p:txBody>
      </p:sp>
      <p:pic>
        <p:nvPicPr>
          <p:cNvPr id="7" name="Picture Placeholder 6" descr="Close-up of credit card on keyboard">
            <a:extLst>
              <a:ext uri="{FF2B5EF4-FFF2-40B4-BE49-F238E27FC236}">
                <a16:creationId xmlns:a16="http://schemas.microsoft.com/office/drawing/2014/main" id="{D8BD0442-F138-6C1D-5EEC-C523F80A169B}"/>
              </a:ext>
            </a:extLst>
          </p:cNvPr>
          <p:cNvPicPr>
            <a:picLocks noGrp="1" noChangeAspect="1"/>
          </p:cNvPicPr>
          <p:nvPr>
            <p:ph type="pic" sz="quarter" idx="13"/>
          </p:nvPr>
        </p:nvPicPr>
        <p:blipFill>
          <a:blip r:embed="rId2"/>
          <a:srcRect l="13498" r="13498"/>
          <a:stretch>
            <a:fillRect/>
          </a:stretch>
        </p:blipFill>
        <p:spPr/>
      </p:pic>
    </p:spTree>
    <p:extLst>
      <p:ext uri="{BB962C8B-B14F-4D97-AF65-F5344CB8AC3E}">
        <p14:creationId xmlns:p14="http://schemas.microsoft.com/office/powerpoint/2010/main" val="787891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rot="16200000">
            <a:off x="-2374585" y="2766221"/>
            <a:ext cx="6858002" cy="1325563"/>
          </a:xfrm>
        </p:spPr>
        <p:txBody>
          <a:bodyPr/>
          <a:lstStyle/>
          <a:p>
            <a:r>
              <a:rPr lang="en-US" dirty="0"/>
              <a:t>Project Overview</a:t>
            </a:r>
          </a:p>
        </p:txBody>
      </p:sp>
      <p:sp>
        <p:nvSpPr>
          <p:cNvPr id="64" name="Date Placeholder 63">
            <a:extLst>
              <a:ext uri="{FF2B5EF4-FFF2-40B4-BE49-F238E27FC236}">
                <a16:creationId xmlns:a16="http://schemas.microsoft.com/office/drawing/2014/main" id="{F67DC369-7843-4EAB-932D-E8964183C211}"/>
              </a:ext>
            </a:extLst>
          </p:cNvPr>
          <p:cNvSpPr>
            <a:spLocks noGrp="1"/>
          </p:cNvSpPr>
          <p:nvPr>
            <p:ph type="dt" sz="half" idx="2"/>
          </p:nvPr>
        </p:nvSpPr>
        <p:spPr>
          <a:xfrm>
            <a:off x="3299460" y="6356350"/>
            <a:ext cx="2709454" cy="365125"/>
          </a:xfrm>
        </p:spPr>
        <p:txBody>
          <a:bodyPr/>
          <a:lstStyle/>
          <a:p>
            <a:r>
              <a:rPr lang="en-US"/>
              <a:t>01/08/2024</a:t>
            </a:r>
            <a:endParaRPr lang="en-US" dirty="0"/>
          </a:p>
        </p:txBody>
      </p:sp>
      <p:sp>
        <p:nvSpPr>
          <p:cNvPr id="65" name="Footer Placeholder 64">
            <a:extLst>
              <a:ext uri="{FF2B5EF4-FFF2-40B4-BE49-F238E27FC236}">
                <a16:creationId xmlns:a16="http://schemas.microsoft.com/office/drawing/2014/main" id="{EDA4E82C-5044-45FF-8AF3-6F8786A52947}"/>
              </a:ext>
            </a:extLst>
          </p:cNvPr>
          <p:cNvSpPr>
            <a:spLocks noGrp="1"/>
          </p:cNvSpPr>
          <p:nvPr>
            <p:ph type="ftr" sz="quarter" idx="3"/>
          </p:nvPr>
        </p:nvSpPr>
        <p:spPr>
          <a:xfrm>
            <a:off x="6183089" y="6356350"/>
            <a:ext cx="2253340" cy="365125"/>
          </a:xfrm>
        </p:spPr>
        <p:txBody>
          <a:bodyPr/>
          <a:lstStyle/>
          <a:p>
            <a:r>
              <a:rPr lang="en-US"/>
              <a:t>USA Consumer Behavior and Shopping Trends</a:t>
            </a:r>
            <a:endParaRPr lang="en-US" dirty="0"/>
          </a:p>
        </p:txBody>
      </p:sp>
      <p:sp>
        <p:nvSpPr>
          <p:cNvPr id="66" name="Slide Number Placeholder 65">
            <a:extLst>
              <a:ext uri="{FF2B5EF4-FFF2-40B4-BE49-F238E27FC236}">
                <a16:creationId xmlns:a16="http://schemas.microsoft.com/office/drawing/2014/main" id="{86A68C5A-097F-4E40-B09F-300C3632E4B7}"/>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6</a:t>
            </a:fld>
            <a:endParaRPr lang="en-US" dirty="0"/>
          </a:p>
        </p:txBody>
      </p:sp>
      <p:sp>
        <p:nvSpPr>
          <p:cNvPr id="8" name="TextBox 7">
            <a:extLst>
              <a:ext uri="{FF2B5EF4-FFF2-40B4-BE49-F238E27FC236}">
                <a16:creationId xmlns:a16="http://schemas.microsoft.com/office/drawing/2014/main" id="{7ACAEBDC-3CEB-8516-4782-DB7B85AC31D4}"/>
              </a:ext>
            </a:extLst>
          </p:cNvPr>
          <p:cNvSpPr txBox="1"/>
          <p:nvPr/>
        </p:nvSpPr>
        <p:spPr>
          <a:xfrm>
            <a:off x="2846717" y="362309"/>
            <a:ext cx="8712679" cy="2646878"/>
          </a:xfrm>
          <a:prstGeom prst="rect">
            <a:avLst/>
          </a:prstGeom>
          <a:noFill/>
        </p:spPr>
        <p:txBody>
          <a:bodyPr wrap="square" rtlCol="0">
            <a:spAutoFit/>
          </a:bodyPr>
          <a:lstStyle/>
          <a:p>
            <a:pPr algn="l"/>
            <a:r>
              <a:rPr lang="en-US" sz="1600" b="0" i="0" dirty="0">
                <a:solidFill>
                  <a:srgbClr val="D1D5DB"/>
                </a:solidFill>
                <a:effectLst/>
              </a:rPr>
              <a:t>The USA Consumer Behavior and Shopping Trends Data Visualization project aims to analyze and visually represent comprehensive E-Commerce Transaction Trends within the United States. The project seeks to uncover insights into consumer behavior, shopping patterns, and market trends across various sectors. The primary goal is to provide stakeholders with a visually intuitive platform that facilitates a deeper understanding of the dynamic landscape of consumer interactions with the marketplace. </a:t>
            </a:r>
          </a:p>
          <a:p>
            <a:pPr algn="l"/>
            <a:endParaRPr lang="en-US" sz="1600" dirty="0">
              <a:solidFill>
                <a:srgbClr val="D1D5DB"/>
              </a:solidFill>
            </a:endParaRPr>
          </a:p>
          <a:p>
            <a:r>
              <a:rPr lang="en-US" sz="1800" b="0" i="0" dirty="0">
                <a:solidFill>
                  <a:srgbClr val="D1D5DB"/>
                </a:solidFill>
                <a:effectLst/>
              </a:rPr>
              <a:t>Key Components:</a:t>
            </a:r>
          </a:p>
          <a:p>
            <a:br>
              <a:rPr lang="en-US" dirty="0"/>
            </a:br>
            <a:endParaRPr lang="en-US" dirty="0"/>
          </a:p>
        </p:txBody>
      </p:sp>
      <p:sp>
        <p:nvSpPr>
          <p:cNvPr id="17" name="Text Placeholder 9">
            <a:extLst>
              <a:ext uri="{FF2B5EF4-FFF2-40B4-BE49-F238E27FC236}">
                <a16:creationId xmlns:a16="http://schemas.microsoft.com/office/drawing/2014/main" id="{B4C45C3C-F1D6-492C-98A0-FB4612247FC5}"/>
              </a:ext>
            </a:extLst>
          </p:cNvPr>
          <p:cNvSpPr>
            <a:spLocks noGrp="1"/>
          </p:cNvSpPr>
          <p:nvPr>
            <p:ph type="body" sz="quarter" idx="10"/>
          </p:nvPr>
        </p:nvSpPr>
        <p:spPr>
          <a:xfrm>
            <a:off x="6358119" y="2387133"/>
            <a:ext cx="909471" cy="226671"/>
          </a:xfrm>
        </p:spPr>
        <p:txBody>
          <a:bodyPr>
            <a:noAutofit/>
          </a:bodyPr>
          <a:lstStyle/>
          <a:p>
            <a:r>
              <a:rPr lang="en-US" sz="1400" dirty="0"/>
              <a:t>1</a:t>
            </a:r>
          </a:p>
        </p:txBody>
      </p:sp>
      <p:sp>
        <p:nvSpPr>
          <p:cNvPr id="18" name="Content Placeholder 2">
            <a:extLst>
              <a:ext uri="{FF2B5EF4-FFF2-40B4-BE49-F238E27FC236}">
                <a16:creationId xmlns:a16="http://schemas.microsoft.com/office/drawing/2014/main" id="{8BB34F00-78F1-619D-928B-D857FB7DD01F}"/>
              </a:ext>
            </a:extLst>
          </p:cNvPr>
          <p:cNvSpPr>
            <a:spLocks noGrp="1"/>
          </p:cNvSpPr>
          <p:nvPr>
            <p:ph idx="1"/>
          </p:nvPr>
        </p:nvSpPr>
        <p:spPr>
          <a:xfrm>
            <a:off x="3980755" y="2613804"/>
            <a:ext cx="5664200" cy="674370"/>
          </a:xfrm>
        </p:spPr>
        <p:txBody>
          <a:bodyPr vert="horz" lIns="91440" tIns="45720" rIns="91440" bIns="45720" rtlCol="0" anchor="t">
            <a:normAutofit/>
          </a:bodyPr>
          <a:lstStyle/>
          <a:p>
            <a:r>
              <a:rPr lang="en-US" sz="1600" dirty="0">
                <a:solidFill>
                  <a:srgbClr val="D1D5DB"/>
                </a:solidFill>
              </a:rPr>
              <a:t>Sourcing and Cleaning</a:t>
            </a:r>
          </a:p>
        </p:txBody>
      </p:sp>
      <p:sp>
        <p:nvSpPr>
          <p:cNvPr id="23" name="Text Placeholder 11">
            <a:extLst>
              <a:ext uri="{FF2B5EF4-FFF2-40B4-BE49-F238E27FC236}">
                <a16:creationId xmlns:a16="http://schemas.microsoft.com/office/drawing/2014/main" id="{4B581C31-A256-D255-97B5-E2F479ABD920}"/>
              </a:ext>
            </a:extLst>
          </p:cNvPr>
          <p:cNvSpPr>
            <a:spLocks noGrp="1"/>
          </p:cNvSpPr>
          <p:nvPr>
            <p:ph type="body" sz="quarter" idx="12"/>
          </p:nvPr>
        </p:nvSpPr>
        <p:spPr>
          <a:xfrm>
            <a:off x="6545660" y="2984757"/>
            <a:ext cx="534387" cy="148081"/>
          </a:xfrm>
        </p:spPr>
        <p:txBody>
          <a:bodyPr>
            <a:noAutofit/>
          </a:bodyPr>
          <a:lstStyle/>
          <a:p>
            <a:r>
              <a:rPr lang="en-US" sz="1400" dirty="0"/>
              <a:t>2</a:t>
            </a:r>
          </a:p>
        </p:txBody>
      </p:sp>
      <p:sp>
        <p:nvSpPr>
          <p:cNvPr id="24" name="Content Placeholder 10">
            <a:extLst>
              <a:ext uri="{FF2B5EF4-FFF2-40B4-BE49-F238E27FC236}">
                <a16:creationId xmlns:a16="http://schemas.microsoft.com/office/drawing/2014/main" id="{4755159D-5D7C-C0A3-78DF-D4EB262AABB3}"/>
              </a:ext>
            </a:extLst>
          </p:cNvPr>
          <p:cNvSpPr>
            <a:spLocks noGrp="1"/>
          </p:cNvSpPr>
          <p:nvPr>
            <p:ph idx="11"/>
          </p:nvPr>
        </p:nvSpPr>
        <p:spPr>
          <a:xfrm>
            <a:off x="4247947" y="3166606"/>
            <a:ext cx="5664200" cy="674370"/>
          </a:xfrm>
        </p:spPr>
        <p:txBody>
          <a:bodyPr/>
          <a:lstStyle/>
          <a:p>
            <a:r>
              <a:rPr lang="en-US" sz="1600" b="0" i="0" dirty="0">
                <a:solidFill>
                  <a:srgbClr val="D1D5DB"/>
                </a:solidFill>
                <a:effectLst/>
              </a:rPr>
              <a:t>Advanced Data Visualization Techniques </a:t>
            </a:r>
          </a:p>
        </p:txBody>
      </p:sp>
      <p:sp>
        <p:nvSpPr>
          <p:cNvPr id="27" name="Text Placeholder 11">
            <a:extLst>
              <a:ext uri="{FF2B5EF4-FFF2-40B4-BE49-F238E27FC236}">
                <a16:creationId xmlns:a16="http://schemas.microsoft.com/office/drawing/2014/main" id="{0AA752C5-7DCF-FCA0-46FB-230A65D3602C}"/>
              </a:ext>
            </a:extLst>
          </p:cNvPr>
          <p:cNvSpPr txBox="1">
            <a:spLocks/>
          </p:cNvSpPr>
          <p:nvPr/>
        </p:nvSpPr>
        <p:spPr>
          <a:xfrm>
            <a:off x="6545659" y="3585086"/>
            <a:ext cx="534387" cy="1480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3</a:t>
            </a:r>
          </a:p>
        </p:txBody>
      </p:sp>
      <p:sp>
        <p:nvSpPr>
          <p:cNvPr id="28" name="Content Placeholder 10">
            <a:extLst>
              <a:ext uri="{FF2B5EF4-FFF2-40B4-BE49-F238E27FC236}">
                <a16:creationId xmlns:a16="http://schemas.microsoft.com/office/drawing/2014/main" id="{6935AC6D-1B1F-26A3-BA44-4548ACD5B7AE}"/>
              </a:ext>
            </a:extLst>
          </p:cNvPr>
          <p:cNvSpPr txBox="1">
            <a:spLocks/>
          </p:cNvSpPr>
          <p:nvPr/>
        </p:nvSpPr>
        <p:spPr>
          <a:xfrm>
            <a:off x="4187561" y="3692894"/>
            <a:ext cx="5664200" cy="67437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lang="en-US" sz="1600" kern="1200" dirty="0">
                <a:solidFill>
                  <a:schemeClr val="bg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D1D5DB"/>
                </a:solidFill>
              </a:rPr>
              <a:t>Interactive Dashboard Features</a:t>
            </a:r>
          </a:p>
        </p:txBody>
      </p:sp>
      <p:sp>
        <p:nvSpPr>
          <p:cNvPr id="29" name="Text Placeholder 11">
            <a:extLst>
              <a:ext uri="{FF2B5EF4-FFF2-40B4-BE49-F238E27FC236}">
                <a16:creationId xmlns:a16="http://schemas.microsoft.com/office/drawing/2014/main" id="{30DAF6E2-2891-6245-749D-F2C4438C2BD3}"/>
              </a:ext>
            </a:extLst>
          </p:cNvPr>
          <p:cNvSpPr txBox="1">
            <a:spLocks/>
          </p:cNvSpPr>
          <p:nvPr/>
        </p:nvSpPr>
        <p:spPr>
          <a:xfrm>
            <a:off x="6545658" y="4133556"/>
            <a:ext cx="534387" cy="1480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4</a:t>
            </a:r>
          </a:p>
        </p:txBody>
      </p:sp>
      <p:sp>
        <p:nvSpPr>
          <p:cNvPr id="30" name="Content Placeholder 10">
            <a:extLst>
              <a:ext uri="{FF2B5EF4-FFF2-40B4-BE49-F238E27FC236}">
                <a16:creationId xmlns:a16="http://schemas.microsoft.com/office/drawing/2014/main" id="{1E5AE6CB-14EE-866F-CE72-EE216B8A733D}"/>
              </a:ext>
            </a:extLst>
          </p:cNvPr>
          <p:cNvSpPr txBox="1">
            <a:spLocks/>
          </p:cNvSpPr>
          <p:nvPr/>
        </p:nvSpPr>
        <p:spPr>
          <a:xfrm>
            <a:off x="4063916" y="4302407"/>
            <a:ext cx="5664200" cy="67437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lang="en-US" sz="1600" kern="1200" dirty="0">
                <a:solidFill>
                  <a:schemeClr val="bg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i="0" dirty="0">
                <a:solidFill>
                  <a:srgbClr val="D1D5DB"/>
                </a:solidFill>
                <a:effectLst/>
              </a:rPr>
              <a:t>Geospatial Insights</a:t>
            </a:r>
          </a:p>
        </p:txBody>
      </p:sp>
      <p:sp>
        <p:nvSpPr>
          <p:cNvPr id="33" name="Text Placeholder 11">
            <a:extLst>
              <a:ext uri="{FF2B5EF4-FFF2-40B4-BE49-F238E27FC236}">
                <a16:creationId xmlns:a16="http://schemas.microsoft.com/office/drawing/2014/main" id="{6FD0A33D-827F-03D5-1CE9-2B4DBB8FE4E0}"/>
              </a:ext>
            </a:extLst>
          </p:cNvPr>
          <p:cNvSpPr txBox="1">
            <a:spLocks/>
          </p:cNvSpPr>
          <p:nvPr/>
        </p:nvSpPr>
        <p:spPr>
          <a:xfrm>
            <a:off x="6543416" y="4687437"/>
            <a:ext cx="534387" cy="1480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5</a:t>
            </a:r>
          </a:p>
        </p:txBody>
      </p:sp>
      <p:sp>
        <p:nvSpPr>
          <p:cNvPr id="34" name="Content Placeholder 10">
            <a:extLst>
              <a:ext uri="{FF2B5EF4-FFF2-40B4-BE49-F238E27FC236}">
                <a16:creationId xmlns:a16="http://schemas.microsoft.com/office/drawing/2014/main" id="{57118893-3948-4C2C-F4E6-617278C07FE5}"/>
              </a:ext>
            </a:extLst>
          </p:cNvPr>
          <p:cNvSpPr txBox="1">
            <a:spLocks/>
          </p:cNvSpPr>
          <p:nvPr/>
        </p:nvSpPr>
        <p:spPr>
          <a:xfrm>
            <a:off x="3999446" y="4839411"/>
            <a:ext cx="5664200" cy="67437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lang="en-US" sz="1600" kern="1200" dirty="0">
                <a:solidFill>
                  <a:schemeClr val="bg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D1D5DB"/>
                </a:solidFill>
              </a:rPr>
              <a:t>User Friendly Navigation</a:t>
            </a:r>
            <a:endParaRPr lang="en-US" sz="1600" b="0" i="0" dirty="0">
              <a:solidFill>
                <a:srgbClr val="D1D5DB"/>
              </a:solidFill>
              <a:effectLst/>
            </a:endParaRPr>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B2E4-7115-4A6C-B218-5316CEB06D2F}"/>
              </a:ext>
            </a:extLst>
          </p:cNvPr>
          <p:cNvSpPr>
            <a:spLocks noGrp="1"/>
          </p:cNvSpPr>
          <p:nvPr>
            <p:ph type="title"/>
          </p:nvPr>
        </p:nvSpPr>
        <p:spPr>
          <a:xfrm>
            <a:off x="1569720" y="3870960"/>
            <a:ext cx="9052560" cy="1363663"/>
          </a:xfrm>
        </p:spPr>
        <p:txBody>
          <a:bodyPr>
            <a:normAutofit fontScale="90000"/>
          </a:bodyPr>
          <a:lstStyle/>
          <a:p>
            <a:r>
              <a:rPr lang="en-US" dirty="0"/>
              <a:t>You cannot take the consumers for granted anymore, therefore a sound understanding of consumer behavior is essential for the long run success of any marketing program </a:t>
            </a:r>
          </a:p>
        </p:txBody>
      </p:sp>
      <p:sp>
        <p:nvSpPr>
          <p:cNvPr id="65" name="Date Placeholder 64">
            <a:extLst>
              <a:ext uri="{FF2B5EF4-FFF2-40B4-BE49-F238E27FC236}">
                <a16:creationId xmlns:a16="http://schemas.microsoft.com/office/drawing/2014/main" id="{5A793BD9-2F11-4478-B2ED-83A4647328F2}"/>
              </a:ext>
            </a:extLst>
          </p:cNvPr>
          <p:cNvSpPr>
            <a:spLocks noGrp="1"/>
          </p:cNvSpPr>
          <p:nvPr>
            <p:ph type="dt" sz="half" idx="10"/>
          </p:nvPr>
        </p:nvSpPr>
        <p:spPr>
          <a:xfrm>
            <a:off x="838200" y="6356350"/>
            <a:ext cx="2743200" cy="365125"/>
          </a:xfrm>
        </p:spPr>
        <p:txBody>
          <a:bodyPr/>
          <a:lstStyle/>
          <a:p>
            <a:r>
              <a:rPr lang="en-US"/>
              <a:t>01/08/2024</a:t>
            </a:r>
            <a:endParaRPr lang="en-US" dirty="0"/>
          </a:p>
        </p:txBody>
      </p:sp>
      <p:sp>
        <p:nvSpPr>
          <p:cNvPr id="66" name="Footer Placeholder 65">
            <a:extLst>
              <a:ext uri="{FF2B5EF4-FFF2-40B4-BE49-F238E27FC236}">
                <a16:creationId xmlns:a16="http://schemas.microsoft.com/office/drawing/2014/main" id="{589A1C2F-2541-4741-BD11-ADCB10B41003}"/>
              </a:ext>
            </a:extLst>
          </p:cNvPr>
          <p:cNvSpPr>
            <a:spLocks noGrp="1"/>
          </p:cNvSpPr>
          <p:nvPr>
            <p:ph type="ftr" sz="quarter" idx="11"/>
          </p:nvPr>
        </p:nvSpPr>
        <p:spPr>
          <a:xfrm>
            <a:off x="4038600" y="6356350"/>
            <a:ext cx="4114800" cy="365125"/>
          </a:xfrm>
        </p:spPr>
        <p:txBody>
          <a:bodyPr/>
          <a:lstStyle/>
          <a:p>
            <a:r>
              <a:rPr lang="en-US"/>
              <a:t>USA Consumer Behavior and Shopping Trends</a:t>
            </a:r>
            <a:endParaRPr lang="en-US" dirty="0"/>
          </a:p>
        </p:txBody>
      </p:sp>
      <p:sp>
        <p:nvSpPr>
          <p:cNvPr id="67" name="Slide Number Placeholder 66">
            <a:extLst>
              <a:ext uri="{FF2B5EF4-FFF2-40B4-BE49-F238E27FC236}">
                <a16:creationId xmlns:a16="http://schemas.microsoft.com/office/drawing/2014/main" id="{7578ED86-4183-4FF7-B154-90D1E1F960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13" name="Picture Placeholder 12" descr="Ecommerce with solid fill">
            <a:extLst>
              <a:ext uri="{FF2B5EF4-FFF2-40B4-BE49-F238E27FC236}">
                <a16:creationId xmlns:a16="http://schemas.microsoft.com/office/drawing/2014/main" id="{DEECC2A9-9FFB-CE3D-3D09-BBDBC8E1C8D6}"/>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228" b="228"/>
          <a:stretch>
            <a:fillRect/>
          </a:stretch>
        </p:blipFill>
        <p:spPr/>
      </p:pic>
      <p:pic>
        <p:nvPicPr>
          <p:cNvPr id="18" name="Picture Placeholder 17" descr="Target Audience with solid fill">
            <a:extLst>
              <a:ext uri="{FF2B5EF4-FFF2-40B4-BE49-F238E27FC236}">
                <a16:creationId xmlns:a16="http://schemas.microsoft.com/office/drawing/2014/main" id="{57AC5BC4-EA2B-94DB-F937-2A6F15011F45}"/>
              </a:ext>
            </a:extLst>
          </p:cNvPr>
          <p:cNvPicPr>
            <a:picLocks noGrp="1" noChangeAspect="1"/>
          </p:cNvPicPr>
          <p:nvPr>
            <p:ph type="pic" sz="quarter" idx="18"/>
          </p:nvPr>
        </p:nvPicPr>
        <p:blipFill>
          <a:blip r:embed="rId4">
            <a:extLst>
              <a:ext uri="{96DAC541-7B7A-43D3-8B79-37D633B846F1}">
                <asvg:svgBlip xmlns:asvg="http://schemas.microsoft.com/office/drawing/2016/SVG/main" r:embed="rId5"/>
              </a:ext>
            </a:extLst>
          </a:blip>
          <a:srcRect l="588" r="588"/>
          <a:stretch>
            <a:fillRect/>
          </a:stretch>
        </p:blipFill>
        <p:spPr/>
      </p:pic>
      <p:pic>
        <p:nvPicPr>
          <p:cNvPr id="16" name="Picture Placeholder 15" descr="Shopping cart with solid fill">
            <a:extLst>
              <a:ext uri="{FF2B5EF4-FFF2-40B4-BE49-F238E27FC236}">
                <a16:creationId xmlns:a16="http://schemas.microsoft.com/office/drawing/2014/main" id="{43617055-E62F-2892-563E-0F96F050E353}"/>
              </a:ext>
            </a:extLst>
          </p:cNvPr>
          <p:cNvPicPr>
            <a:picLocks noGrp="1" noChangeAspect="1"/>
          </p:cNvPicPr>
          <p:nvPr>
            <p:ph type="pic" sz="quarter" idx="17"/>
          </p:nvPr>
        </p:nvPicPr>
        <p:blipFill>
          <a:blip r:embed="rId6">
            <a:extLst>
              <a:ext uri="{96DAC541-7B7A-43D3-8B79-37D633B846F1}">
                <asvg:svgBlip xmlns:asvg="http://schemas.microsoft.com/office/drawing/2016/SVG/main" r:embed="rId7"/>
              </a:ext>
            </a:extLst>
          </a:blip>
          <a:srcRect t="364" b="364"/>
          <a:stretch>
            <a:fillRect/>
          </a:stretch>
        </p:blipFill>
        <p:spPr/>
      </p:pic>
    </p:spTree>
    <p:extLst>
      <p:ext uri="{BB962C8B-B14F-4D97-AF65-F5344CB8AC3E}">
        <p14:creationId xmlns:p14="http://schemas.microsoft.com/office/powerpoint/2010/main" val="2536718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550124"/>
            <a:ext cx="9371048" cy="1325563"/>
          </a:xfrm>
        </p:spPr>
        <p:txBody>
          <a:bodyPr>
            <a:normAutofit/>
          </a:bodyPr>
          <a:lstStyle/>
          <a:p>
            <a:r>
              <a:rPr lang="en-US" sz="3600" b="0" dirty="0">
                <a:solidFill>
                  <a:srgbClr val="D1D5DB"/>
                </a:solidFill>
                <a:latin typeface="+mn-lt"/>
                <a:ea typeface="+mn-ea"/>
                <a:cs typeface="+mn-cs"/>
              </a:rPr>
              <a:t>USA Consumer Behavior and Shopping Trends</a:t>
            </a:r>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a:lstStyle/>
          <a:p>
            <a:r>
              <a:rPr lang="en-US"/>
              <a:t>USA Consumer Behavior and Shopping Trends</a:t>
            </a:r>
            <a:endParaRPr lang="en-US" dirty="0"/>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8</a:t>
            </a:fld>
            <a:endParaRPr lang="en-US" dirty="0"/>
          </a:p>
        </p:txBody>
      </p:sp>
      <p:pic>
        <p:nvPicPr>
          <p:cNvPr id="26" name="Picture 25" descr="A screenshot of a computer&#10;&#10;Description automatically generated">
            <a:extLst>
              <a:ext uri="{FF2B5EF4-FFF2-40B4-BE49-F238E27FC236}">
                <a16:creationId xmlns:a16="http://schemas.microsoft.com/office/drawing/2014/main" id="{5E6B9BBE-1606-6A09-D235-449F7F4ECB98}"/>
              </a:ext>
            </a:extLst>
          </p:cNvPr>
          <p:cNvPicPr>
            <a:picLocks noChangeAspect="1"/>
          </p:cNvPicPr>
          <p:nvPr/>
        </p:nvPicPr>
        <p:blipFill>
          <a:blip r:embed="rId2"/>
          <a:stretch>
            <a:fillRect/>
          </a:stretch>
        </p:blipFill>
        <p:spPr>
          <a:xfrm>
            <a:off x="534022" y="1955179"/>
            <a:ext cx="11123956" cy="4242187"/>
          </a:xfrm>
          <a:prstGeom prst="rect">
            <a:avLst/>
          </a:prstGeom>
        </p:spPr>
      </p:pic>
    </p:spTree>
    <p:extLst>
      <p:ext uri="{BB962C8B-B14F-4D97-AF65-F5344CB8AC3E}">
        <p14:creationId xmlns:p14="http://schemas.microsoft.com/office/powerpoint/2010/main" val="7130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B31B-E901-480D-92F5-D6FB76A25B7D}"/>
              </a:ext>
            </a:extLst>
          </p:cNvPr>
          <p:cNvSpPr>
            <a:spLocks noGrp="1"/>
          </p:cNvSpPr>
          <p:nvPr>
            <p:ph type="title"/>
          </p:nvPr>
        </p:nvSpPr>
        <p:spPr>
          <a:xfrm rot="16200000">
            <a:off x="-2476501" y="2766221"/>
            <a:ext cx="6858002" cy="1325563"/>
          </a:xfrm>
        </p:spPr>
        <p:txBody>
          <a:bodyPr/>
          <a:lstStyle/>
          <a:p>
            <a:r>
              <a:rPr lang="en-US" dirty="0"/>
              <a:t>Dataset Explanation</a:t>
            </a:r>
          </a:p>
        </p:txBody>
      </p:sp>
      <p:sp>
        <p:nvSpPr>
          <p:cNvPr id="23" name="Content Placeholder 22">
            <a:extLst>
              <a:ext uri="{FF2B5EF4-FFF2-40B4-BE49-F238E27FC236}">
                <a16:creationId xmlns:a16="http://schemas.microsoft.com/office/drawing/2014/main" id="{8B0EE5BA-CA63-41C6-B15E-A8E2131ACAF6}"/>
              </a:ext>
            </a:extLst>
          </p:cNvPr>
          <p:cNvSpPr>
            <a:spLocks noGrp="1"/>
          </p:cNvSpPr>
          <p:nvPr>
            <p:ph idx="14"/>
          </p:nvPr>
        </p:nvSpPr>
        <p:spPr>
          <a:xfrm>
            <a:off x="5623718" y="1268809"/>
            <a:ext cx="2853532" cy="891383"/>
          </a:xfrm>
        </p:spPr>
        <p:txBody>
          <a:bodyPr>
            <a:noAutofit/>
          </a:bodyPr>
          <a:lstStyle/>
          <a:p>
            <a:r>
              <a:rPr lang="en-US" sz="1600" dirty="0"/>
              <a:t>Dataset provides a detailed overview of consumer preferences and purchasing behaviors. It includes demographic information, purchase history, product preferences, and preferred shopping channels (online or offline).</a:t>
            </a:r>
          </a:p>
        </p:txBody>
      </p:sp>
      <p:sp>
        <p:nvSpPr>
          <p:cNvPr id="3" name="Content Placeholder 2">
            <a:extLst>
              <a:ext uri="{FF2B5EF4-FFF2-40B4-BE49-F238E27FC236}">
                <a16:creationId xmlns:a16="http://schemas.microsoft.com/office/drawing/2014/main" id="{EEF5B303-F387-4BA0-8784-0D2EA6A301C5}"/>
              </a:ext>
            </a:extLst>
          </p:cNvPr>
          <p:cNvSpPr>
            <a:spLocks noGrp="1"/>
          </p:cNvSpPr>
          <p:nvPr>
            <p:ph idx="1"/>
          </p:nvPr>
        </p:nvSpPr>
        <p:spPr>
          <a:xfrm>
            <a:off x="2194718" y="4233063"/>
            <a:ext cx="2800350" cy="891383"/>
          </a:xfrm>
        </p:spPr>
        <p:txBody>
          <a:bodyPr vert="horz" lIns="91440" tIns="45720" rIns="91440" bIns="45720" rtlCol="0" anchor="t">
            <a:noAutofit/>
          </a:bodyPr>
          <a:lstStyle/>
          <a:p>
            <a:r>
              <a:rPr lang="en-US" sz="1600" dirty="0"/>
              <a:t>This dataset is essential for businesses aiming to tailor their strategies to meet customer needs and enhance their shopping experience, ultimately driving sales and loyalty.</a:t>
            </a:r>
          </a:p>
        </p:txBody>
      </p:sp>
      <p:sp>
        <p:nvSpPr>
          <p:cNvPr id="22" name="Content Placeholder 21">
            <a:extLst>
              <a:ext uri="{FF2B5EF4-FFF2-40B4-BE49-F238E27FC236}">
                <a16:creationId xmlns:a16="http://schemas.microsoft.com/office/drawing/2014/main" id="{BB7AADC4-96C1-41B1-95A8-882A74D1E10D}"/>
              </a:ext>
            </a:extLst>
          </p:cNvPr>
          <p:cNvSpPr>
            <a:spLocks noGrp="1"/>
          </p:cNvSpPr>
          <p:nvPr>
            <p:ph idx="13"/>
          </p:nvPr>
        </p:nvSpPr>
        <p:spPr>
          <a:xfrm>
            <a:off x="9101931" y="4697805"/>
            <a:ext cx="2800351" cy="891383"/>
          </a:xfrm>
        </p:spPr>
        <p:txBody>
          <a:bodyPr>
            <a:noAutofit/>
          </a:bodyPr>
          <a:lstStyle/>
          <a:p>
            <a:r>
              <a:rPr lang="en-US" sz="1600" dirty="0"/>
              <a:t>With this rich collection of data, analysts and researchers can delve into the intricacies of consumer decision-making processes, aiding businesses in crafting targeted marketing strategies, optimizing product offerings, and enhancing overall customer satisfaction.</a:t>
            </a:r>
          </a:p>
        </p:txBody>
      </p:sp>
      <p:sp>
        <p:nvSpPr>
          <p:cNvPr id="46" name="Date Placeholder 45">
            <a:extLst>
              <a:ext uri="{FF2B5EF4-FFF2-40B4-BE49-F238E27FC236}">
                <a16:creationId xmlns:a16="http://schemas.microsoft.com/office/drawing/2014/main" id="{90F286D5-98D8-4F80-A74F-C32F00A352A2}"/>
              </a:ext>
            </a:extLst>
          </p:cNvPr>
          <p:cNvSpPr>
            <a:spLocks noGrp="1"/>
          </p:cNvSpPr>
          <p:nvPr>
            <p:ph type="dt" sz="half" idx="15"/>
          </p:nvPr>
        </p:nvSpPr>
        <p:spPr>
          <a:xfrm>
            <a:off x="2194718" y="6356350"/>
            <a:ext cx="983911" cy="365125"/>
          </a:xfrm>
        </p:spPr>
        <p:txBody>
          <a:bodyPr/>
          <a:lstStyle/>
          <a:p>
            <a:r>
              <a:rPr lang="en-US"/>
              <a:t>01/08/2024</a:t>
            </a:r>
            <a:endParaRPr lang="en-US" dirty="0"/>
          </a:p>
        </p:txBody>
      </p:sp>
      <p:sp>
        <p:nvSpPr>
          <p:cNvPr id="47" name="Footer Placeholder 46">
            <a:extLst>
              <a:ext uri="{FF2B5EF4-FFF2-40B4-BE49-F238E27FC236}">
                <a16:creationId xmlns:a16="http://schemas.microsoft.com/office/drawing/2014/main" id="{8D1741A6-83BB-4980-9368-0593790AAF5B}"/>
              </a:ext>
            </a:extLst>
          </p:cNvPr>
          <p:cNvSpPr>
            <a:spLocks noGrp="1"/>
          </p:cNvSpPr>
          <p:nvPr>
            <p:ph type="ftr" sz="quarter" idx="16"/>
          </p:nvPr>
        </p:nvSpPr>
        <p:spPr>
          <a:xfrm>
            <a:off x="5334000" y="6356350"/>
            <a:ext cx="3429000" cy="365125"/>
          </a:xfrm>
        </p:spPr>
        <p:txBody>
          <a:bodyPr/>
          <a:lstStyle/>
          <a:p>
            <a:r>
              <a:rPr lang="en-US"/>
              <a:t>USA Consumer Behavior and Shopping Trends</a:t>
            </a:r>
            <a:endParaRPr lang="en-US" dirty="0"/>
          </a:p>
        </p:txBody>
      </p:sp>
      <p:sp>
        <p:nvSpPr>
          <p:cNvPr id="48" name="Slide Number Placeholder 47">
            <a:extLst>
              <a:ext uri="{FF2B5EF4-FFF2-40B4-BE49-F238E27FC236}">
                <a16:creationId xmlns:a16="http://schemas.microsoft.com/office/drawing/2014/main" id="{C18313DC-9A78-47C0-B8C3-BA1756D3C62F}"/>
              </a:ext>
            </a:extLst>
          </p:cNvPr>
          <p:cNvSpPr>
            <a:spLocks noGrp="1"/>
          </p:cNvSpPr>
          <p:nvPr>
            <p:ph type="sldNum" sz="quarter" idx="17"/>
          </p:nvPr>
        </p:nvSpPr>
        <p:spPr>
          <a:xfrm>
            <a:off x="10711542" y="6356350"/>
            <a:ext cx="642257" cy="365125"/>
          </a:xfrm>
        </p:spPr>
        <p:txBody>
          <a:bodyPr/>
          <a:lstStyle/>
          <a:p>
            <a:fld id="{B5CEABB6-07DC-46E8-9B57-56EC44A396E5}" type="slidenum">
              <a:rPr lang="en-US" smtClean="0"/>
              <a:pPr/>
              <a:t>9</a:t>
            </a:fld>
            <a:endParaRPr lang="en-US" dirty="0"/>
          </a:p>
        </p:txBody>
      </p:sp>
      <p:pic>
        <p:nvPicPr>
          <p:cNvPr id="11" name="Picture Placeholder 10" descr="People doing teamwork illustration">
            <a:extLst>
              <a:ext uri="{FF2B5EF4-FFF2-40B4-BE49-F238E27FC236}">
                <a16:creationId xmlns:a16="http://schemas.microsoft.com/office/drawing/2014/main" id="{27E7F5B4-8802-162C-C2BD-066D9282FC66}"/>
              </a:ext>
            </a:extLst>
          </p:cNvPr>
          <p:cNvPicPr>
            <a:picLocks noGrp="1" noChangeAspect="1"/>
          </p:cNvPicPr>
          <p:nvPr>
            <p:ph type="pic" sz="quarter" idx="10"/>
          </p:nvPr>
        </p:nvPicPr>
        <p:blipFill>
          <a:blip r:embed="rId2"/>
          <a:srcRect l="18409" r="18409"/>
          <a:stretch>
            <a:fillRect/>
          </a:stretch>
        </p:blipFill>
        <p:spPr/>
      </p:pic>
      <p:pic>
        <p:nvPicPr>
          <p:cNvPr id="13" name="Picture Placeholder 12" descr="Illustration of people on a blockchain">
            <a:extLst>
              <a:ext uri="{FF2B5EF4-FFF2-40B4-BE49-F238E27FC236}">
                <a16:creationId xmlns:a16="http://schemas.microsoft.com/office/drawing/2014/main" id="{050C65C2-7468-E609-9B80-120DE68F51E8}"/>
              </a:ext>
            </a:extLst>
          </p:cNvPr>
          <p:cNvPicPr>
            <a:picLocks noGrp="1" noChangeAspect="1"/>
          </p:cNvPicPr>
          <p:nvPr>
            <p:ph type="pic" sz="quarter" idx="12"/>
          </p:nvPr>
        </p:nvPicPr>
        <p:blipFill>
          <a:blip r:embed="rId3"/>
          <a:srcRect l="18278" r="18278"/>
          <a:stretch>
            <a:fillRect/>
          </a:stretch>
        </p:blipFill>
        <p:spPr/>
      </p:pic>
      <p:pic>
        <p:nvPicPr>
          <p:cNvPr id="15" name="Picture Placeholder 14" descr="Graph and data illustration">
            <a:extLst>
              <a:ext uri="{FF2B5EF4-FFF2-40B4-BE49-F238E27FC236}">
                <a16:creationId xmlns:a16="http://schemas.microsoft.com/office/drawing/2014/main" id="{B46FDD88-99FB-8745-AF46-AA90E87CB8FF}"/>
              </a:ext>
            </a:extLst>
          </p:cNvPr>
          <p:cNvPicPr>
            <a:picLocks noGrp="1" noChangeAspect="1"/>
          </p:cNvPicPr>
          <p:nvPr>
            <p:ph type="pic" sz="quarter" idx="11"/>
          </p:nvPr>
        </p:nvPicPr>
        <p:blipFill>
          <a:blip r:embed="rId4"/>
          <a:srcRect l="16684" r="16684"/>
          <a:stretch>
            <a:fillRect/>
          </a:stretch>
        </p:blipFill>
        <p:spPr/>
      </p:pic>
    </p:spTree>
    <p:extLst>
      <p:ext uri="{BB962C8B-B14F-4D97-AF65-F5344CB8AC3E}">
        <p14:creationId xmlns:p14="http://schemas.microsoft.com/office/powerpoint/2010/main" val="2367895463"/>
      </p:ext>
    </p:extLst>
  </p:cSld>
  <p:clrMapOvr>
    <a:masterClrMapping/>
  </p:clrMapOvr>
</p:sld>
</file>

<file path=ppt/theme/theme1.xml><?xml version="1.0" encoding="utf-8"?>
<a:theme xmlns:a="http://schemas.openxmlformats.org/drawingml/2006/main" name="Office Theme">
  <a:themeElements>
    <a:clrScheme name="Custom 178">
      <a:dk1>
        <a:sysClr val="windowText" lastClr="000000"/>
      </a:dk1>
      <a:lt1>
        <a:sysClr val="window" lastClr="FFFFFF"/>
      </a:lt1>
      <a:dk2>
        <a:srgbClr val="44546A"/>
      </a:dk2>
      <a:lt2>
        <a:srgbClr val="E7E6E6"/>
      </a:lt2>
      <a:accent1>
        <a:srgbClr val="D1353C"/>
      </a:accent1>
      <a:accent2>
        <a:srgbClr val="DB8802"/>
      </a:accent2>
      <a:accent3>
        <a:srgbClr val="D91D62"/>
      </a:accent3>
      <a:accent4>
        <a:srgbClr val="42529B"/>
      </a:accent4>
      <a:accent5>
        <a:srgbClr val="CBDA00"/>
      </a:accent5>
      <a:accent6>
        <a:srgbClr val="76DCFD"/>
      </a:accent6>
      <a:hlink>
        <a:srgbClr val="0563C1"/>
      </a:hlink>
      <a:folHlink>
        <a:srgbClr val="954F72"/>
      </a:folHlink>
    </a:clrScheme>
    <a:fontScheme name="Custom 61">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Conference_tm78298634_Win32_LW_v2.potx" id="{0F3F6A9A-0696-4F7F-9D02-7A660C5098B9}" vid="{73EB71B4-2D8A-48D2-AA1A-AE8FAA16FC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F3269CC-2AC8-48AE-8176-E481F45EB1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1D31630-1B84-4A08-99C6-CB51F30BB3E2}">
  <ds:schemaRefs>
    <ds:schemaRef ds:uri="http://schemas.microsoft.com/sharepoint/v3/contenttype/forms"/>
  </ds:schemaRefs>
</ds:datastoreItem>
</file>

<file path=customXml/itemProps3.xml><?xml version="1.0" encoding="utf-8"?>
<ds:datastoreItem xmlns:ds="http://schemas.openxmlformats.org/officeDocument/2006/customXml" ds:itemID="{0FC87C8F-F87B-4D7A-AA05-EBC7DA9C67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Colorful conference presentation</Template>
  <TotalTime>295</TotalTime>
  <Words>847</Words>
  <Application>Microsoft Office PowerPoint</Application>
  <PresentationFormat>Widescreen</PresentationFormat>
  <Paragraphs>127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-apple-system</vt:lpstr>
      <vt:lpstr>Arial</vt:lpstr>
      <vt:lpstr>Calibri</vt:lpstr>
      <vt:lpstr>Consolas</vt:lpstr>
      <vt:lpstr>Gill Sans Nova</vt:lpstr>
      <vt:lpstr>Office Theme</vt:lpstr>
      <vt:lpstr>USA Consumer Behavior and Shopping Trends </vt:lpstr>
      <vt:lpstr>Agenda</vt:lpstr>
      <vt:lpstr>Meet the presenter</vt:lpstr>
      <vt:lpstr>What is Consumer Behavior?</vt:lpstr>
      <vt:lpstr>What is Shopping Trend?</vt:lpstr>
      <vt:lpstr>Project Overview</vt:lpstr>
      <vt:lpstr>You cannot take the consumers for granted anymore, therefore a sound understanding of consumer behavior is essential for the long run success of any marketing program </vt:lpstr>
      <vt:lpstr>USA Consumer Behavior and Shopping Trends</vt:lpstr>
      <vt:lpstr>Dataset Explanation</vt:lpstr>
      <vt:lpstr>Dashboard</vt:lpstr>
      <vt:lpstr>Dashboard Graphs for All Categories</vt:lpstr>
      <vt:lpstr>Dashboard Graphs for Clothing Category</vt:lpstr>
      <vt:lpstr>Map</vt:lpstr>
      <vt:lpstr>Ethical Considerations</vt:lpstr>
      <vt:lpstr>Key Takeaways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 Consumer Behavior and Shopping Trends </dc:title>
  <dc:creator>Sharad Ojha</dc:creator>
  <cp:lastModifiedBy>Sharad Ojha</cp:lastModifiedBy>
  <cp:revision>7</cp:revision>
  <dcterms:created xsi:type="dcterms:W3CDTF">2024-01-07T19:00:40Z</dcterms:created>
  <dcterms:modified xsi:type="dcterms:W3CDTF">2024-01-07T23:56:24Z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